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62" r:id="rId3"/>
    <p:sldId id="272" r:id="rId4"/>
    <p:sldId id="276" r:id="rId5"/>
    <p:sldId id="277" r:id="rId6"/>
    <p:sldId id="278" r:id="rId7"/>
    <p:sldId id="266" r:id="rId8"/>
    <p:sldId id="267" r:id="rId9"/>
    <p:sldId id="268" r:id="rId10"/>
    <p:sldId id="269" r:id="rId11"/>
    <p:sldId id="270" r:id="rId12"/>
    <p:sldId id="273" r:id="rId13"/>
    <p:sldId id="274" r:id="rId14"/>
    <p:sldId id="275" r:id="rId15"/>
    <p:sldId id="279" r:id="rId16"/>
    <p:sldId id="280" r:id="rId17"/>
    <p:sldId id="308" r:id="rId18"/>
    <p:sldId id="305" r:id="rId19"/>
    <p:sldId id="306" r:id="rId20"/>
    <p:sldId id="307" r:id="rId21"/>
    <p:sldId id="281" r:id="rId22"/>
    <p:sldId id="282" r:id="rId23"/>
    <p:sldId id="283" r:id="rId24"/>
    <p:sldId id="284" r:id="rId25"/>
    <p:sldId id="285" r:id="rId26"/>
    <p:sldId id="286" r:id="rId27"/>
    <p:sldId id="287" r:id="rId28"/>
    <p:sldId id="291" r:id="rId29"/>
    <p:sldId id="299" r:id="rId30"/>
    <p:sldId id="292" r:id="rId31"/>
    <p:sldId id="293" r:id="rId32"/>
    <p:sldId id="294" r:id="rId33"/>
    <p:sldId id="295" r:id="rId34"/>
    <p:sldId id="297" r:id="rId35"/>
    <p:sldId id="298" r:id="rId36"/>
    <p:sldId id="265" r:id="rId37"/>
    <p:sldId id="296"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92" d="100"/>
          <a:sy n="92" d="100"/>
        </p:scale>
        <p:origin x="-134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ndreru\Desktop\Performance_History_Coreia_Belgica_26062014.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C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rtl="0">
              <a:defRPr lang="pt-BR"/>
            </a:pPr>
            <a:r>
              <a:rPr lang="en-US" sz="1800" b="1" i="0" u="none" strike="noStrike" kern="1200" baseline="0">
                <a:solidFill>
                  <a:srgbClr val="000000"/>
                </a:solidFill>
                <a:latin typeface="+mn-lt"/>
                <a:ea typeface="+mn-ea"/>
                <a:cs typeface="+mn-cs"/>
              </a:rPr>
              <a:t>Master_</a:t>
            </a:r>
            <a:r>
              <a:rPr lang="en-US"/>
              <a:t>49_17_RA4500</a:t>
            </a:r>
          </a:p>
        </c:rich>
      </c:tx>
      <c:layout/>
      <c:overlay val="0"/>
    </c:title>
    <c:autoTitleDeleted val="0"/>
    <c:plotArea>
      <c:layout/>
      <c:lineChart>
        <c:grouping val="standard"/>
        <c:varyColors val="0"/>
        <c:ser>
          <c:idx val="2"/>
          <c:order val="0"/>
          <c:tx>
            <c:v>850MHz</c:v>
          </c:tx>
          <c:marker>
            <c:symbol val="none"/>
          </c:marker>
          <c:val>
            <c:numRef>
              <c:f>[Performance_History_Coreia_Belgica_26062014.xls]Master_49_17!$E$2:$E$29</c:f>
              <c:numCache>
                <c:formatCode>General</c:formatCode>
                <c:ptCount val="28"/>
                <c:pt idx="0">
                  <c:v>2</c:v>
                </c:pt>
                <c:pt idx="1">
                  <c:v>2</c:v>
                </c:pt>
                <c:pt idx="2">
                  <c:v>2</c:v>
                </c:pt>
                <c:pt idx="3">
                  <c:v>1</c:v>
                </c:pt>
                <c:pt idx="4">
                  <c:v>2</c:v>
                </c:pt>
                <c:pt idx="5">
                  <c:v>2</c:v>
                </c:pt>
                <c:pt idx="6">
                  <c:v>2</c:v>
                </c:pt>
                <c:pt idx="7">
                  <c:v>2</c:v>
                </c:pt>
                <c:pt idx="8">
                  <c:v>2</c:v>
                </c:pt>
                <c:pt idx="9">
                  <c:v>2</c:v>
                </c:pt>
                <c:pt idx="10">
                  <c:v>2</c:v>
                </c:pt>
                <c:pt idx="11">
                  <c:v>2</c:v>
                </c:pt>
                <c:pt idx="12">
                  <c:v>2</c:v>
                </c:pt>
                <c:pt idx="13">
                  <c:v>1</c:v>
                </c:pt>
                <c:pt idx="14">
                  <c:v>2</c:v>
                </c:pt>
                <c:pt idx="15">
                  <c:v>2</c:v>
                </c:pt>
                <c:pt idx="16">
                  <c:v>2</c:v>
                </c:pt>
                <c:pt idx="17">
                  <c:v>2</c:v>
                </c:pt>
                <c:pt idx="18">
                  <c:v>2</c:v>
                </c:pt>
                <c:pt idx="19">
                  <c:v>2</c:v>
                </c:pt>
                <c:pt idx="20">
                  <c:v>2</c:v>
                </c:pt>
                <c:pt idx="21">
                  <c:v>2</c:v>
                </c:pt>
                <c:pt idx="22">
                  <c:v>2</c:v>
                </c:pt>
                <c:pt idx="23">
                  <c:v>3</c:v>
                </c:pt>
                <c:pt idx="24">
                  <c:v>2</c:v>
                </c:pt>
                <c:pt idx="25">
                  <c:v>2</c:v>
                </c:pt>
                <c:pt idx="26">
                  <c:v>2</c:v>
                </c:pt>
                <c:pt idx="27">
                  <c:v>2</c:v>
                </c:pt>
              </c:numCache>
            </c:numRef>
          </c:val>
          <c:smooth val="0"/>
        </c:ser>
        <c:ser>
          <c:idx val="1"/>
          <c:order val="1"/>
          <c:tx>
            <c:v>2100MHz</c:v>
          </c:tx>
          <c:marker>
            <c:symbol val="none"/>
          </c:marker>
          <c:val>
            <c:numRef>
              <c:f>[Performance_History_Coreia_Belgica_26062014.xls]Master_49_17!$E$30:$E$57</c:f>
              <c:numCache>
                <c:formatCode>General</c:formatCode>
                <c:ptCount val="28"/>
                <c:pt idx="0">
                  <c:v>-4</c:v>
                </c:pt>
                <c:pt idx="1">
                  <c:v>-5</c:v>
                </c:pt>
                <c:pt idx="2">
                  <c:v>-4</c:v>
                </c:pt>
                <c:pt idx="3">
                  <c:v>-4</c:v>
                </c:pt>
                <c:pt idx="4">
                  <c:v>-4</c:v>
                </c:pt>
                <c:pt idx="5">
                  <c:v>-4</c:v>
                </c:pt>
                <c:pt idx="6">
                  <c:v>-5</c:v>
                </c:pt>
                <c:pt idx="7">
                  <c:v>-4</c:v>
                </c:pt>
                <c:pt idx="8">
                  <c:v>-4</c:v>
                </c:pt>
                <c:pt idx="9">
                  <c:v>-4</c:v>
                </c:pt>
                <c:pt idx="10">
                  <c:v>-4</c:v>
                </c:pt>
                <c:pt idx="11">
                  <c:v>-4</c:v>
                </c:pt>
                <c:pt idx="12">
                  <c:v>-4</c:v>
                </c:pt>
                <c:pt idx="13">
                  <c:v>-4</c:v>
                </c:pt>
                <c:pt idx="14">
                  <c:v>-4</c:v>
                </c:pt>
                <c:pt idx="15">
                  <c:v>-4</c:v>
                </c:pt>
                <c:pt idx="16">
                  <c:v>-4</c:v>
                </c:pt>
                <c:pt idx="17">
                  <c:v>-4</c:v>
                </c:pt>
                <c:pt idx="18">
                  <c:v>-4</c:v>
                </c:pt>
                <c:pt idx="19">
                  <c:v>-4</c:v>
                </c:pt>
                <c:pt idx="20">
                  <c:v>-4</c:v>
                </c:pt>
                <c:pt idx="21">
                  <c:v>-4</c:v>
                </c:pt>
                <c:pt idx="22">
                  <c:v>-4</c:v>
                </c:pt>
                <c:pt idx="23">
                  <c:v>-4</c:v>
                </c:pt>
                <c:pt idx="24">
                  <c:v>-4</c:v>
                </c:pt>
                <c:pt idx="25">
                  <c:v>-4</c:v>
                </c:pt>
                <c:pt idx="26">
                  <c:v>-4</c:v>
                </c:pt>
                <c:pt idx="27">
                  <c:v>-4</c:v>
                </c:pt>
              </c:numCache>
            </c:numRef>
          </c:val>
          <c:smooth val="0"/>
        </c:ser>
        <c:ser>
          <c:idx val="0"/>
          <c:order val="2"/>
          <c:tx>
            <c:v>2600MHz</c:v>
          </c:tx>
          <c:marker>
            <c:symbol val="none"/>
          </c:marker>
          <c:cat>
            <c:numRef>
              <c:f>[Performance_History_Coreia_Belgica_26062014.xls]Master_49_17!$F$2:$F$85</c:f>
              <c:numCache>
                <c:formatCode>[$-F400]h:mm:ss\ AM/PM</c:formatCode>
                <c:ptCount val="84"/>
                <c:pt idx="0">
                  <c:v>0.45854166666666668</c:v>
                </c:pt>
                <c:pt idx="1">
                  <c:v>0.46528935185185188</c:v>
                </c:pt>
                <c:pt idx="2">
                  <c:v>0.47223379629629625</c:v>
                </c:pt>
                <c:pt idx="3">
                  <c:v>0.47917824074074095</c:v>
                </c:pt>
                <c:pt idx="4">
                  <c:v>0.48612268518518548</c:v>
                </c:pt>
                <c:pt idx="5">
                  <c:v>0.49307870370370405</c:v>
                </c:pt>
                <c:pt idx="6">
                  <c:v>0.5002083333333337</c:v>
                </c:pt>
                <c:pt idx="7">
                  <c:v>0.50695601851851912</c:v>
                </c:pt>
                <c:pt idx="8">
                  <c:v>0.51390046296296255</c:v>
                </c:pt>
                <c:pt idx="9">
                  <c:v>0.52084490740740763</c:v>
                </c:pt>
                <c:pt idx="10">
                  <c:v>0.5277893518518515</c:v>
                </c:pt>
                <c:pt idx="11">
                  <c:v>0.53475694444444444</c:v>
                </c:pt>
                <c:pt idx="12">
                  <c:v>0.54187500000000044</c:v>
                </c:pt>
                <c:pt idx="13">
                  <c:v>0.54862268518518564</c:v>
                </c:pt>
                <c:pt idx="14">
                  <c:v>0.55556712962962906</c:v>
                </c:pt>
                <c:pt idx="15">
                  <c:v>0.56251157407407404</c:v>
                </c:pt>
                <c:pt idx="16">
                  <c:v>0.56945601851851912</c:v>
                </c:pt>
                <c:pt idx="17">
                  <c:v>0.57642361111111151</c:v>
                </c:pt>
                <c:pt idx="18">
                  <c:v>0.58354166666666663</c:v>
                </c:pt>
                <c:pt idx="19">
                  <c:v>0.59028935185185127</c:v>
                </c:pt>
                <c:pt idx="20">
                  <c:v>0.59723379629629592</c:v>
                </c:pt>
                <c:pt idx="21">
                  <c:v>0.60417824074074067</c:v>
                </c:pt>
                <c:pt idx="22">
                  <c:v>0.61111111111111105</c:v>
                </c:pt>
                <c:pt idx="23">
                  <c:v>0.61747685185185186</c:v>
                </c:pt>
                <c:pt idx="24">
                  <c:v>0.61809027777777825</c:v>
                </c:pt>
                <c:pt idx="25">
                  <c:v>0.61848379629629624</c:v>
                </c:pt>
                <c:pt idx="26">
                  <c:v>0.62520833333333403</c:v>
                </c:pt>
                <c:pt idx="27">
                  <c:v>0.62530092592592557</c:v>
                </c:pt>
                <c:pt idx="28">
                  <c:v>0.45854166666666668</c:v>
                </c:pt>
                <c:pt idx="29">
                  <c:v>0.46528935185185188</c:v>
                </c:pt>
                <c:pt idx="30">
                  <c:v>0.47223379629629625</c:v>
                </c:pt>
                <c:pt idx="31">
                  <c:v>0.47917824074074095</c:v>
                </c:pt>
                <c:pt idx="32">
                  <c:v>0.48612268518518548</c:v>
                </c:pt>
                <c:pt idx="33">
                  <c:v>0.49307870370370405</c:v>
                </c:pt>
                <c:pt idx="34">
                  <c:v>0.5002083333333337</c:v>
                </c:pt>
                <c:pt idx="35">
                  <c:v>0.50695601851851912</c:v>
                </c:pt>
                <c:pt idx="36">
                  <c:v>0.51390046296296255</c:v>
                </c:pt>
                <c:pt idx="37">
                  <c:v>0.52084490740740763</c:v>
                </c:pt>
                <c:pt idx="38">
                  <c:v>0.5277893518518515</c:v>
                </c:pt>
                <c:pt idx="39">
                  <c:v>0.53475694444444444</c:v>
                </c:pt>
                <c:pt idx="40">
                  <c:v>0.54187500000000044</c:v>
                </c:pt>
                <c:pt idx="41">
                  <c:v>0.54862268518518564</c:v>
                </c:pt>
                <c:pt idx="42">
                  <c:v>0.55556712962962906</c:v>
                </c:pt>
                <c:pt idx="43">
                  <c:v>0.56251157407407404</c:v>
                </c:pt>
                <c:pt idx="44">
                  <c:v>0.56945601851851912</c:v>
                </c:pt>
                <c:pt idx="45">
                  <c:v>0.57642361111111151</c:v>
                </c:pt>
                <c:pt idx="46">
                  <c:v>0.58354166666666663</c:v>
                </c:pt>
                <c:pt idx="47">
                  <c:v>0.59028935185185127</c:v>
                </c:pt>
                <c:pt idx="48">
                  <c:v>0.59723379629629592</c:v>
                </c:pt>
                <c:pt idx="49">
                  <c:v>0.60417824074074067</c:v>
                </c:pt>
                <c:pt idx="50">
                  <c:v>0.61111111111111105</c:v>
                </c:pt>
                <c:pt idx="51">
                  <c:v>0.61747685185185186</c:v>
                </c:pt>
                <c:pt idx="52">
                  <c:v>0.61809027777777825</c:v>
                </c:pt>
                <c:pt idx="53">
                  <c:v>0.61848379629629624</c:v>
                </c:pt>
                <c:pt idx="54">
                  <c:v>0.62520833333333403</c:v>
                </c:pt>
                <c:pt idx="55">
                  <c:v>0.62530092592592557</c:v>
                </c:pt>
                <c:pt idx="56">
                  <c:v>0.45854166666666668</c:v>
                </c:pt>
                <c:pt idx="57">
                  <c:v>0.46528935185185188</c:v>
                </c:pt>
                <c:pt idx="58">
                  <c:v>0.47223379629629625</c:v>
                </c:pt>
                <c:pt idx="59">
                  <c:v>0.47917824074074095</c:v>
                </c:pt>
                <c:pt idx="60">
                  <c:v>0.48612268518518548</c:v>
                </c:pt>
                <c:pt idx="61">
                  <c:v>0.49307870370370405</c:v>
                </c:pt>
                <c:pt idx="62">
                  <c:v>0.5002083333333337</c:v>
                </c:pt>
                <c:pt idx="63">
                  <c:v>0.50695601851851912</c:v>
                </c:pt>
                <c:pt idx="64">
                  <c:v>0.51390046296296255</c:v>
                </c:pt>
                <c:pt idx="65">
                  <c:v>0.52084490740740763</c:v>
                </c:pt>
                <c:pt idx="66">
                  <c:v>0.5277893518518515</c:v>
                </c:pt>
                <c:pt idx="67">
                  <c:v>0.53475694444444444</c:v>
                </c:pt>
                <c:pt idx="68">
                  <c:v>0.54187500000000044</c:v>
                </c:pt>
                <c:pt idx="69">
                  <c:v>0.54862268518518564</c:v>
                </c:pt>
                <c:pt idx="70">
                  <c:v>0.55556712962962906</c:v>
                </c:pt>
                <c:pt idx="71">
                  <c:v>0.56251157407407404</c:v>
                </c:pt>
                <c:pt idx="72">
                  <c:v>0.56945601851851912</c:v>
                </c:pt>
                <c:pt idx="73">
                  <c:v>0.57642361111111151</c:v>
                </c:pt>
                <c:pt idx="74">
                  <c:v>0.58354166666666663</c:v>
                </c:pt>
                <c:pt idx="75">
                  <c:v>0.59028935185185127</c:v>
                </c:pt>
                <c:pt idx="76">
                  <c:v>0.59723379629629592</c:v>
                </c:pt>
                <c:pt idx="77">
                  <c:v>0.60417824074074067</c:v>
                </c:pt>
                <c:pt idx="78">
                  <c:v>0.61111111111111105</c:v>
                </c:pt>
                <c:pt idx="79">
                  <c:v>0.61747685185185186</c:v>
                </c:pt>
                <c:pt idx="80">
                  <c:v>0.61809027777777825</c:v>
                </c:pt>
                <c:pt idx="81">
                  <c:v>0.61848379629629624</c:v>
                </c:pt>
                <c:pt idx="82">
                  <c:v>0.62520833333333403</c:v>
                </c:pt>
                <c:pt idx="83">
                  <c:v>0.62530092592592557</c:v>
                </c:pt>
              </c:numCache>
            </c:numRef>
          </c:cat>
          <c:val>
            <c:numRef>
              <c:f>[Performance_History_Coreia_Belgica_26062014.xls]Master_49_17!$E$58:$E$85</c:f>
              <c:numCache>
                <c:formatCode>General</c:formatCode>
                <c:ptCount val="28"/>
                <c:pt idx="0">
                  <c:v>-2</c:v>
                </c:pt>
                <c:pt idx="1">
                  <c:v>0</c:v>
                </c:pt>
                <c:pt idx="2">
                  <c:v>1</c:v>
                </c:pt>
                <c:pt idx="3">
                  <c:v>0</c:v>
                </c:pt>
                <c:pt idx="4">
                  <c:v>1</c:v>
                </c:pt>
                <c:pt idx="5">
                  <c:v>2</c:v>
                </c:pt>
                <c:pt idx="6">
                  <c:v>1</c:v>
                </c:pt>
                <c:pt idx="7">
                  <c:v>0</c:v>
                </c:pt>
                <c:pt idx="8">
                  <c:v>1</c:v>
                </c:pt>
                <c:pt idx="9">
                  <c:v>1</c:v>
                </c:pt>
                <c:pt idx="10">
                  <c:v>0</c:v>
                </c:pt>
                <c:pt idx="11">
                  <c:v>1</c:v>
                </c:pt>
                <c:pt idx="12">
                  <c:v>2</c:v>
                </c:pt>
                <c:pt idx="13">
                  <c:v>-1</c:v>
                </c:pt>
                <c:pt idx="14">
                  <c:v>0</c:v>
                </c:pt>
                <c:pt idx="15">
                  <c:v>-1</c:v>
                </c:pt>
                <c:pt idx="16">
                  <c:v>0</c:v>
                </c:pt>
                <c:pt idx="17">
                  <c:v>-1</c:v>
                </c:pt>
                <c:pt idx="18">
                  <c:v>0</c:v>
                </c:pt>
                <c:pt idx="19">
                  <c:v>-1</c:v>
                </c:pt>
                <c:pt idx="20">
                  <c:v>1</c:v>
                </c:pt>
                <c:pt idx="21">
                  <c:v>0</c:v>
                </c:pt>
                <c:pt idx="22">
                  <c:v>1</c:v>
                </c:pt>
                <c:pt idx="23">
                  <c:v>1</c:v>
                </c:pt>
                <c:pt idx="24">
                  <c:v>2</c:v>
                </c:pt>
                <c:pt idx="25">
                  <c:v>-1</c:v>
                </c:pt>
                <c:pt idx="26">
                  <c:v>0</c:v>
                </c:pt>
                <c:pt idx="27">
                  <c:v>0</c:v>
                </c:pt>
              </c:numCache>
            </c:numRef>
          </c:val>
          <c:smooth val="0"/>
        </c:ser>
        <c:dLbls>
          <c:showLegendKey val="0"/>
          <c:showVal val="0"/>
          <c:showCatName val="0"/>
          <c:showSerName val="0"/>
          <c:showPercent val="0"/>
          <c:showBubbleSize val="0"/>
        </c:dLbls>
        <c:marker val="1"/>
        <c:smooth val="0"/>
        <c:axId val="99467264"/>
        <c:axId val="99468800"/>
      </c:lineChart>
      <c:catAx>
        <c:axId val="99467264"/>
        <c:scaling>
          <c:orientation val="minMax"/>
        </c:scaling>
        <c:delete val="0"/>
        <c:axPos val="b"/>
        <c:numFmt formatCode="General" sourceLinked="1"/>
        <c:majorTickMark val="none"/>
        <c:minorTickMark val="none"/>
        <c:tickLblPos val="low"/>
        <c:txPr>
          <a:bodyPr/>
          <a:lstStyle/>
          <a:p>
            <a:pPr>
              <a:defRPr lang="pt-BR"/>
            </a:pPr>
            <a:endParaRPr lang="es-CL"/>
          </a:p>
        </c:txPr>
        <c:crossAx val="99468800"/>
        <c:crosses val="autoZero"/>
        <c:auto val="1"/>
        <c:lblAlgn val="ctr"/>
        <c:lblOffset val="100"/>
        <c:noMultiLvlLbl val="0"/>
      </c:catAx>
      <c:valAx>
        <c:axId val="99468800"/>
        <c:scaling>
          <c:orientation val="minMax"/>
          <c:max val="10"/>
          <c:min val="-10"/>
        </c:scaling>
        <c:delete val="0"/>
        <c:axPos val="l"/>
        <c:majorGridlines/>
        <c:title>
          <c:tx>
            <c:rich>
              <a:bodyPr/>
              <a:lstStyle/>
              <a:p>
                <a:pPr algn="ctr" rtl="0">
                  <a:defRPr lang="pt-BR" sz="1000" b="1" i="0" u="none" strike="noStrike" kern="1200" baseline="0">
                    <a:solidFill>
                      <a:srgbClr val="000000"/>
                    </a:solidFill>
                    <a:latin typeface="+mn-lt"/>
                    <a:ea typeface="+mn-ea"/>
                    <a:cs typeface="+mn-cs"/>
                  </a:defRPr>
                </a:pPr>
                <a:r>
                  <a:rPr lang="en-US" sz="1000" b="1" i="0" u="none" strike="noStrike" kern="1200" baseline="0">
                    <a:solidFill>
                      <a:srgbClr val="000000"/>
                    </a:solidFill>
                    <a:latin typeface="+mn-lt"/>
                    <a:ea typeface="+mn-ea"/>
                    <a:cs typeface="+mn-cs"/>
                  </a:rPr>
                  <a:t>Valor em dBm</a:t>
                </a:r>
              </a:p>
            </c:rich>
          </c:tx>
          <c:layout/>
          <c:overlay val="0"/>
        </c:title>
        <c:numFmt formatCode="General" sourceLinked="1"/>
        <c:majorTickMark val="none"/>
        <c:minorTickMark val="none"/>
        <c:tickLblPos val="nextTo"/>
        <c:txPr>
          <a:bodyPr/>
          <a:lstStyle/>
          <a:p>
            <a:pPr>
              <a:defRPr lang="pt-BR"/>
            </a:pPr>
            <a:endParaRPr lang="es-CL"/>
          </a:p>
        </c:txPr>
        <c:crossAx val="99467264"/>
        <c:crosses val="autoZero"/>
        <c:crossBetween val="between"/>
      </c:valAx>
    </c:plotArea>
    <c:legend>
      <c:legendPos val="r"/>
      <c:layout/>
      <c:overlay val="0"/>
      <c:txPr>
        <a:bodyPr/>
        <a:lstStyle/>
        <a:p>
          <a:pPr>
            <a:defRPr lang="pt-BR"/>
          </a:pPr>
          <a:endParaRPr lang="es-CL"/>
        </a:p>
      </c:txPr>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A3E066-8EAB-407A-8554-9B909BE78D3C}" type="datetimeFigureOut">
              <a:rPr lang="zh-CN" altLang="en-US" smtClean="0"/>
              <a:pPr/>
              <a:t>2014/8/19</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65A553-8645-46CC-8415-430871933B2C}" type="slidenum">
              <a:rPr lang="zh-CN" altLang="en-US" smtClean="0"/>
              <a:pPr/>
              <a:t>‹Nº›</a:t>
            </a:fld>
            <a:endParaRPr lang="zh-CN" altLang="en-US"/>
          </a:p>
        </p:txBody>
      </p:sp>
    </p:spTree>
    <p:extLst>
      <p:ext uri="{BB962C8B-B14F-4D97-AF65-F5344CB8AC3E}">
        <p14:creationId xmlns:p14="http://schemas.microsoft.com/office/powerpoint/2010/main" val="369213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Text Box 3"/>
          <p:cNvSpPr txBox="1">
            <a:spLocks noGrp="1" noChangeArrowheads="1"/>
          </p:cNvSpPr>
          <p:nvPr>
            <p:ph type="body" idx="1"/>
          </p:nvPr>
        </p:nvSpPr>
        <p:spPr>
          <a:noFill/>
          <a:ln/>
        </p:spPr>
        <p:txBody>
          <a:bodyPr/>
          <a:lstStyle/>
          <a:p>
            <a:endParaRPr lang="en-US" altLang="zh-CN"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Text Box 3"/>
          <p:cNvSpPr txBox="1">
            <a:spLocks noGrp="1" noChangeArrowheads="1"/>
          </p:cNvSpPr>
          <p:nvPr>
            <p:ph type="body" idx="1"/>
          </p:nvPr>
        </p:nvSpPr>
        <p:spPr>
          <a:noFill/>
          <a:ln/>
        </p:spPr>
        <p:txBody>
          <a:bodyPr/>
          <a:lstStyle/>
          <a:p>
            <a:endParaRPr lang="en-US" altLang="zh-CN"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Text Box 3"/>
          <p:cNvSpPr txBox="1">
            <a:spLocks noGrp="1" noChangeArrowheads="1"/>
          </p:cNvSpPr>
          <p:nvPr>
            <p:ph type="body" idx="1"/>
          </p:nvPr>
        </p:nvSpPr>
        <p:spPr>
          <a:noFill/>
          <a:ln/>
        </p:spPr>
        <p:txBody>
          <a:bodyPr/>
          <a:lstStyle/>
          <a:p>
            <a:endParaRPr lang="en-US" altLang="zh-CN"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44387" name="Rectangle 2"/>
          <p:cNvSpPr>
            <a:spLocks noGrp="1" noChangeArrowheads="1"/>
          </p:cNvSpPr>
          <p:nvPr>
            <p:ph type="subTitle" idx="1"/>
          </p:nvPr>
        </p:nvSpPr>
        <p:spPr>
          <a:xfrm>
            <a:off x="2149475" y="3041650"/>
            <a:ext cx="6400800" cy="533400"/>
          </a:xfrm>
        </p:spPr>
        <p:txBody>
          <a:bodyPr/>
          <a:lstStyle>
            <a:lvl1pPr marL="0" indent="0" algn="r">
              <a:buFontTx/>
              <a:buNone/>
              <a:defRPr smtClean="0"/>
            </a:lvl1pPr>
          </a:lstStyle>
          <a:p>
            <a:r>
              <a:rPr lang="zh-CN" altLang="en-US" smtClean="0"/>
              <a:t>单击此处编辑母版副标题样式</a:t>
            </a:r>
            <a:endParaRPr lang="en-US" altLang="zh-CN" smtClean="0"/>
          </a:p>
        </p:txBody>
      </p:sp>
      <p:pic>
        <p:nvPicPr>
          <p:cNvPr id="144396" name="Picture 12" descr="8"/>
          <p:cNvPicPr>
            <a:picLocks noChangeAspect="1" noChangeArrowheads="1"/>
          </p:cNvPicPr>
          <p:nvPr/>
        </p:nvPicPr>
        <p:blipFill>
          <a:blip r:embed="rId2"/>
          <a:srcRect/>
          <a:stretch>
            <a:fillRect/>
          </a:stretch>
        </p:blipFill>
        <p:spPr bwMode="auto">
          <a:xfrm>
            <a:off x="0" y="0"/>
            <a:ext cx="3505200" cy="2628900"/>
          </a:xfrm>
          <a:prstGeom prst="rect">
            <a:avLst/>
          </a:prstGeom>
          <a:noFill/>
        </p:spPr>
      </p:pic>
      <p:sp>
        <p:nvSpPr>
          <p:cNvPr id="294915" name="Rectangle 3"/>
          <p:cNvSpPr>
            <a:spLocks noGrp="1" noChangeArrowheads="1"/>
          </p:cNvSpPr>
          <p:nvPr>
            <p:ph type="title" hasCustomPrompt="1"/>
          </p:nvPr>
        </p:nvSpPr>
        <p:spPr>
          <a:xfrm>
            <a:off x="1063625" y="1989138"/>
            <a:ext cx="7772400" cy="908050"/>
          </a:xfrm>
        </p:spPr>
        <p:txBody>
          <a:bodyPr/>
          <a:lstStyle>
            <a:lvl1pPr>
              <a:defRPr sz="3400" spc="-150" smtClean="0"/>
            </a:lvl1pPr>
          </a:lstStyle>
          <a:p>
            <a:r>
              <a:rPr lang="en-US" altLang="zh-CN" dirty="0" smtClean="0"/>
              <a:t>CLICK TO EDIT MASTER TITLE STYLE</a:t>
            </a:r>
          </a:p>
        </p:txBody>
      </p:sp>
      <p:sp>
        <p:nvSpPr>
          <p:cNvPr id="144397" name="Text Box 13"/>
          <p:cNvSpPr txBox="1">
            <a:spLocks noChangeArrowheads="1"/>
          </p:cNvSpPr>
          <p:nvPr/>
        </p:nvSpPr>
        <p:spPr bwMode="auto">
          <a:xfrm>
            <a:off x="6372225" y="6562725"/>
            <a:ext cx="2771775" cy="244475"/>
          </a:xfrm>
          <a:prstGeom prst="rect">
            <a:avLst/>
          </a:prstGeom>
          <a:noFill/>
          <a:ln w="9525">
            <a:noFill/>
            <a:miter lim="800000"/>
            <a:headEnd/>
            <a:tailEnd/>
          </a:ln>
          <a:effectLst/>
        </p:spPr>
        <p:txBody>
          <a:bodyPr wrap="none" anchor="ctr">
            <a:spAutoFit/>
          </a:bodyPr>
          <a:lstStyle/>
          <a:p>
            <a:pPr algn="ctr" eaLnBrk="1" hangingPunct="1"/>
            <a:r>
              <a:rPr lang="en-US" altLang="zh-CN" sz="1000" b="0" i="0" dirty="0">
                <a:solidFill>
                  <a:srgbClr val="808080"/>
                </a:solidFill>
                <a:latin typeface="Arial" charset="0"/>
                <a:ea typeface="宋体" charset="-122"/>
                <a:cs typeface="Arial" charset="0"/>
              </a:rPr>
              <a:t>© </a:t>
            </a:r>
            <a:r>
              <a:rPr lang="en-US" altLang="zh-CN" sz="1000" b="0" i="0" dirty="0" smtClean="0">
                <a:solidFill>
                  <a:srgbClr val="808080"/>
                </a:solidFill>
                <a:latin typeface="Arial" charset="0"/>
                <a:ea typeface="宋体" charset="-122"/>
                <a:cs typeface="Arial" charset="0"/>
              </a:rPr>
              <a:t>2014 </a:t>
            </a:r>
            <a:r>
              <a:rPr lang="en-US" altLang="zh-CN" sz="1000" b="0" i="0" dirty="0">
                <a:solidFill>
                  <a:srgbClr val="808080"/>
                </a:solidFill>
                <a:latin typeface="Arial" charset="0"/>
                <a:ea typeface="宋体" charset="-122"/>
                <a:cs typeface="Arial" charset="0"/>
              </a:rPr>
              <a:t>Comba Telecom.  All Rights Reserved</a:t>
            </a:r>
          </a:p>
        </p:txBody>
      </p:sp>
      <p:pic>
        <p:nvPicPr>
          <p:cNvPr id="144398" name="Picture 14" descr="3"/>
          <p:cNvPicPr>
            <a:picLocks noChangeAspect="1" noChangeArrowheads="1"/>
          </p:cNvPicPr>
          <p:nvPr/>
        </p:nvPicPr>
        <p:blipFill>
          <a:blip r:embed="rId3"/>
          <a:srcRect/>
          <a:stretch>
            <a:fillRect/>
          </a:stretch>
        </p:blipFill>
        <p:spPr bwMode="auto">
          <a:xfrm>
            <a:off x="0" y="5867400"/>
            <a:ext cx="9144000" cy="665163"/>
          </a:xfrm>
          <a:prstGeom prst="rect">
            <a:avLst/>
          </a:prstGeom>
          <a:noFill/>
        </p:spPr>
      </p:pic>
      <p:sp>
        <p:nvSpPr>
          <p:cNvPr id="144399" name="Line 15"/>
          <p:cNvSpPr>
            <a:spLocks noChangeShapeType="1"/>
          </p:cNvSpPr>
          <p:nvPr/>
        </p:nvSpPr>
        <p:spPr bwMode="auto">
          <a:xfrm>
            <a:off x="2667000" y="2971800"/>
            <a:ext cx="6477000" cy="0"/>
          </a:xfrm>
          <a:prstGeom prst="line">
            <a:avLst/>
          </a:prstGeom>
          <a:noFill/>
          <a:ln w="38100">
            <a:solidFill>
              <a:srgbClr val="33CCFF"/>
            </a:solidFill>
            <a:round/>
            <a:headEnd/>
            <a:tailEnd/>
          </a:ln>
          <a:effectLst/>
        </p:spPr>
        <p:txBody>
          <a:bodyPr/>
          <a:lstStyle/>
          <a:p>
            <a:endParaRPr lang="zh-CN" altLang="en-US"/>
          </a:p>
        </p:txBody>
      </p:sp>
      <p:sp>
        <p:nvSpPr>
          <p:cNvPr id="144400" name="Text Box 16"/>
          <p:cNvSpPr txBox="1">
            <a:spLocks noChangeArrowheads="1"/>
          </p:cNvSpPr>
          <p:nvPr/>
        </p:nvSpPr>
        <p:spPr bwMode="auto">
          <a:xfrm>
            <a:off x="152400" y="6019800"/>
            <a:ext cx="2667000" cy="366713"/>
          </a:xfrm>
          <a:prstGeom prst="rect">
            <a:avLst/>
          </a:prstGeom>
          <a:noFill/>
          <a:ln w="9525" algn="ctr">
            <a:noFill/>
            <a:miter lim="800000"/>
            <a:headEnd/>
            <a:tailEnd/>
          </a:ln>
          <a:effectLst/>
        </p:spPr>
        <p:txBody>
          <a:bodyPr/>
          <a:lstStyle/>
          <a:p>
            <a:pPr eaLnBrk="1" hangingPunct="1">
              <a:spcBef>
                <a:spcPct val="20000"/>
              </a:spcBef>
            </a:pPr>
            <a:r>
              <a:rPr lang="en-US" altLang="zh-CN" sz="1600" b="0" i="0">
                <a:solidFill>
                  <a:srgbClr val="FF9900"/>
                </a:solidFill>
                <a:latin typeface="Arial" charset="0"/>
                <a:ea typeface="Dotum" pitchFamily="34" charset="-127"/>
              </a:rPr>
              <a:t>www.comba-telecom.com</a:t>
            </a:r>
          </a:p>
        </p:txBody>
      </p:sp>
      <p:sp>
        <p:nvSpPr>
          <p:cNvPr id="294917" name="Rectangle 5"/>
          <p:cNvSpPr>
            <a:spLocks noChangeArrowheads="1"/>
          </p:cNvSpPr>
          <p:nvPr/>
        </p:nvSpPr>
        <p:spPr bwMode="auto">
          <a:xfrm>
            <a:off x="0" y="3209925"/>
            <a:ext cx="9144000" cy="0"/>
          </a:xfrm>
          <a:prstGeom prst="rect">
            <a:avLst/>
          </a:prstGeom>
          <a:noFill/>
          <a:ln w="9525">
            <a:noFill/>
            <a:miter lim="800000"/>
            <a:headEnd/>
            <a:tailEnd/>
          </a:ln>
          <a:effectLst/>
        </p:spPr>
        <p:txBody>
          <a:bodyPr wrap="none" anchor="ctr">
            <a:spAutoFit/>
          </a:bodyPr>
          <a:lstStyle/>
          <a:p>
            <a:endParaRPr lang="zh-CN" altLang="zh-CN" b="0"/>
          </a:p>
        </p:txBody>
      </p:sp>
      <p:sp>
        <p:nvSpPr>
          <p:cNvPr id="294924" name="txtFooterLeft"/>
          <p:cNvSpPr txBox="1">
            <a:spLocks noChangeArrowheads="1"/>
          </p:cNvSpPr>
          <p:nvPr/>
        </p:nvSpPr>
        <p:spPr bwMode="auto">
          <a:xfrm>
            <a:off x="431800" y="6556375"/>
            <a:ext cx="2540000" cy="179388"/>
          </a:xfrm>
          <a:prstGeom prst="rect">
            <a:avLst/>
          </a:prstGeom>
          <a:noFill/>
          <a:ln w="12700">
            <a:noFill/>
            <a:miter lim="800000"/>
            <a:headEnd/>
            <a:tailEnd/>
          </a:ln>
          <a:effectLst/>
        </p:spPr>
        <p:txBody>
          <a:bodyPr wrap="none" lIns="0" tIns="0" rIns="0" bIns="0"/>
          <a:lstStyle/>
          <a:p>
            <a:pPr>
              <a:lnSpc>
                <a:spcPts val="1700"/>
              </a:lnSpc>
              <a:defRPr/>
            </a:pPr>
            <a:r>
              <a:rPr lang="en-GB" sz="1000" b="0" i="0">
                <a:solidFill>
                  <a:srgbClr val="000000"/>
                </a:solidFill>
                <a:latin typeface="Arial" pitchFamily="34" charset="0"/>
              </a:rPr>
              <a:t>    </a:t>
            </a:r>
          </a:p>
        </p:txBody>
      </p:sp>
      <p:sp>
        <p:nvSpPr>
          <p:cNvPr id="294926" name="txtFooterDate"/>
          <p:cNvSpPr txBox="1">
            <a:spLocks noChangeArrowheads="1"/>
          </p:cNvSpPr>
          <p:nvPr/>
        </p:nvSpPr>
        <p:spPr bwMode="auto">
          <a:xfrm>
            <a:off x="457200" y="6508750"/>
            <a:ext cx="1079500" cy="179388"/>
          </a:xfrm>
          <a:prstGeom prst="rect">
            <a:avLst/>
          </a:prstGeom>
          <a:noFill/>
          <a:ln w="12700">
            <a:noFill/>
            <a:miter lim="800000"/>
            <a:headEnd/>
            <a:tailEnd/>
          </a:ln>
          <a:effectLst/>
        </p:spPr>
        <p:txBody>
          <a:bodyPr wrap="none" lIns="0" tIns="0" rIns="0" bIns="0"/>
          <a:lstStyle/>
          <a:p>
            <a:pPr algn="r">
              <a:lnSpc>
                <a:spcPts val="1700"/>
              </a:lnSpc>
            </a:pPr>
            <a:endParaRPr lang="en-GB" sz="2400" b="0" i="0">
              <a:solidFill>
                <a:schemeClr val="tx1"/>
              </a:solidFill>
              <a:latin typeface="Arial" charset="0"/>
            </a:endParaRPr>
          </a:p>
        </p:txBody>
      </p:sp>
      <p:sp>
        <p:nvSpPr>
          <p:cNvPr id="294927" name="txtFooterCVLPage"/>
          <p:cNvSpPr txBox="1">
            <a:spLocks noChangeArrowheads="1"/>
          </p:cNvSpPr>
          <p:nvPr/>
        </p:nvSpPr>
        <p:spPr bwMode="auto">
          <a:xfrm>
            <a:off x="4370388" y="6562725"/>
            <a:ext cx="317500" cy="182563"/>
          </a:xfrm>
          <a:prstGeom prst="rect">
            <a:avLst/>
          </a:prstGeom>
          <a:noFill/>
          <a:ln w="12700">
            <a:noFill/>
            <a:miter lim="800000"/>
            <a:headEnd/>
            <a:tailEnd/>
          </a:ln>
        </p:spPr>
        <p:txBody>
          <a:bodyPr wrap="none" lIns="0" tIns="0" rIns="0" bIns="0" anchor="ctr"/>
          <a:lstStyle/>
          <a:p>
            <a:pPr algn="ctr">
              <a:lnSpc>
                <a:spcPts val="1700"/>
              </a:lnSpc>
            </a:pPr>
            <a:fld id="{F0DD5CA8-3BC8-4F61-ADE2-ADD7D7FBEA91}" type="slidenum">
              <a:rPr lang="en-GB" sz="1000" b="0" i="0">
                <a:solidFill>
                  <a:srgbClr val="808080"/>
                </a:solidFill>
                <a:latin typeface="Arial" charset="0"/>
              </a:rPr>
              <a:pPr algn="ctr">
                <a:lnSpc>
                  <a:spcPts val="1700"/>
                </a:lnSpc>
              </a:pPr>
              <a:t>‹Nº›</a:t>
            </a:fld>
            <a:endParaRPr lang="en-GB" sz="1000" b="0" i="0">
              <a:solidFill>
                <a:srgbClr val="808080"/>
              </a:solidFill>
              <a:latin typeface="Arial" charset="0"/>
            </a:endParaRPr>
          </a:p>
        </p:txBody>
      </p:sp>
    </p:spTree>
  </p:cSld>
  <p:clrMapOvr>
    <a:masterClrMapping/>
  </p:clrMapOvr>
  <p:transition>
    <p:dissolv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transition>
    <p:dissolv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2638" cy="6286500"/>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69900" y="190500"/>
            <a:ext cx="6007100" cy="62865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transition>
    <p:dissolv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Title 1"/>
          <p:cNvSpPr>
            <a:spLocks noGrp="1"/>
          </p:cNvSpPr>
          <p:nvPr>
            <p:ph type="title"/>
          </p:nvPr>
        </p:nvSpPr>
        <p:spPr>
          <a:xfrm>
            <a:off x="481013" y="190500"/>
            <a:ext cx="8153400" cy="571500"/>
          </a:xfrm>
        </p:spPr>
        <p:txBody>
          <a:bodyPr/>
          <a:lstStyle/>
          <a:p>
            <a:r>
              <a:rPr lang="zh-CN" altLang="en-US" smtClean="0"/>
              <a:t>单击此处编辑母版标题样式</a:t>
            </a:r>
            <a:endParaRPr lang="en-US"/>
          </a:p>
        </p:txBody>
      </p:sp>
      <p:sp>
        <p:nvSpPr>
          <p:cNvPr id="3" name="Text Placeholder 2"/>
          <p:cNvSpPr>
            <a:spLocks noGrp="1"/>
          </p:cNvSpPr>
          <p:nvPr>
            <p:ph type="body" sz="half" idx="1"/>
          </p:nvPr>
        </p:nvSpPr>
        <p:spPr>
          <a:xfrm>
            <a:off x="469900" y="914400"/>
            <a:ext cx="4029075" cy="5562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51375" y="914400"/>
            <a:ext cx="4030663" cy="5562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transition>
    <p:dissolv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rtl="0" eaLnBrk="0" fontAlgn="base" hangingPunct="0">
              <a:spcBef>
                <a:spcPct val="0"/>
              </a:spcBef>
              <a:spcAft>
                <a:spcPct val="0"/>
              </a:spcAft>
              <a:defRPr lang="en-US" altLang="zh-CN" sz="3200" b="1" dirty="0">
                <a:solidFill>
                  <a:srgbClr val="FF9900"/>
                </a:solidFill>
                <a:effectLst/>
                <a:latin typeface="+mj-lt"/>
                <a:ea typeface="宋体" pitchFamily="2" charset="-122"/>
                <a:cs typeface="+mj-cs"/>
              </a:defRPr>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transition>
    <p:dissolv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4348" y="3071810"/>
            <a:ext cx="7772400" cy="1362075"/>
          </a:xfrm>
        </p:spPr>
        <p:txBody>
          <a:bodyPr anchor="t"/>
          <a:lstStyle>
            <a:lvl1pPr algn="ctr" rtl="0" eaLnBrk="0" fontAlgn="base" hangingPunct="0">
              <a:spcBef>
                <a:spcPct val="0"/>
              </a:spcBef>
              <a:spcAft>
                <a:spcPct val="0"/>
              </a:spcAft>
              <a:defRPr lang="en-US" altLang="zh-CN" sz="3400" b="1" dirty="0">
                <a:solidFill>
                  <a:srgbClr val="FF9900"/>
                </a:solidFill>
                <a:effectLst>
                  <a:outerShdw blurRad="38100" dist="38100" dir="2700000" algn="tl">
                    <a:srgbClr val="C0C0C0"/>
                  </a:outerShdw>
                </a:effectLst>
                <a:latin typeface="+mj-lt"/>
                <a:ea typeface="宋体" pitchFamily="2" charset="-122"/>
                <a:cs typeface="+mj-cs"/>
              </a:defRPr>
            </a:lvl1pPr>
          </a:lstStyle>
          <a:p>
            <a:r>
              <a:rPr lang="en-US" altLang="zh-CN" dirty="0" smtClean="0"/>
              <a:t>Click To Edit Master Title Style</a:t>
            </a:r>
            <a:endParaRPr lang="en-US" dirty="0"/>
          </a:p>
        </p:txBody>
      </p:sp>
    </p:spTree>
  </p:cSld>
  <p:clrMapOvr>
    <a:masterClrMapping/>
  </p:clrMapOvr>
  <p:transition>
    <p:dissolv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69900" y="914400"/>
            <a:ext cx="4029075"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51375" y="914400"/>
            <a:ext cx="4030663"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transition>
    <p:dissolv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transition>
    <p:dissolv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Tree>
  </p:cSld>
  <p:clrMapOvr>
    <a:masterClrMapping/>
  </p:clrMapOvr>
  <p:transition>
    <p:dissolv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dissolv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dissolv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transition>
    <p:dissolv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5852" name="Picture 12"/>
          <p:cNvPicPr>
            <a:picLocks noChangeArrowheads="1"/>
          </p:cNvPicPr>
          <p:nvPr/>
        </p:nvPicPr>
        <p:blipFill>
          <a:blip r:embed="rId14"/>
          <a:srcRect/>
          <a:stretch>
            <a:fillRect/>
          </a:stretch>
        </p:blipFill>
        <p:spPr bwMode="auto">
          <a:xfrm>
            <a:off x="-1588" y="-4763"/>
            <a:ext cx="9145588" cy="952501"/>
          </a:xfrm>
          <a:prstGeom prst="rect">
            <a:avLst/>
          </a:prstGeom>
          <a:noFill/>
        </p:spPr>
      </p:pic>
      <p:sp>
        <p:nvSpPr>
          <p:cNvPr id="35842" name="Rectangle 2"/>
          <p:cNvSpPr>
            <a:spLocks noGrp="1" noChangeArrowheads="1"/>
          </p:cNvSpPr>
          <p:nvPr>
            <p:ph type="body" idx="1"/>
          </p:nvPr>
        </p:nvSpPr>
        <p:spPr bwMode="auto">
          <a:xfrm>
            <a:off x="469900" y="1090613"/>
            <a:ext cx="8212138" cy="5273675"/>
          </a:xfrm>
          <a:prstGeom prst="rect">
            <a:avLst/>
          </a:prstGeom>
          <a:noFill/>
          <a:ln w="9525">
            <a:noFill/>
            <a:miter lim="800000"/>
            <a:headEnd/>
            <a:tailEnd/>
          </a:ln>
        </p:spPr>
        <p:txBody>
          <a:bodyPr vert="horz" wrap="square" lIns="91418" tIns="45710" rIns="91418" bIns="4571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dirty="0" smtClean="0"/>
          </a:p>
        </p:txBody>
      </p:sp>
      <p:sp>
        <p:nvSpPr>
          <p:cNvPr id="294915" name="Rectangle 3"/>
          <p:cNvSpPr>
            <a:spLocks noGrp="1" noChangeArrowheads="1"/>
          </p:cNvSpPr>
          <p:nvPr>
            <p:ph type="title"/>
          </p:nvPr>
        </p:nvSpPr>
        <p:spPr bwMode="auto">
          <a:xfrm>
            <a:off x="481013" y="184150"/>
            <a:ext cx="8153400" cy="571500"/>
          </a:xfrm>
          <a:prstGeom prst="rect">
            <a:avLst/>
          </a:prstGeom>
          <a:noFill/>
          <a:ln w="9525">
            <a:noFill/>
            <a:miter lim="800000"/>
            <a:headEnd/>
            <a:tailEnd/>
          </a:ln>
          <a:effectLst/>
        </p:spPr>
        <p:txBody>
          <a:bodyPr vert="horz" wrap="square" lIns="91418" tIns="45710" rIns="91418" bIns="4571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294917" name="Rectangle 5"/>
          <p:cNvSpPr>
            <a:spLocks noChangeArrowheads="1"/>
          </p:cNvSpPr>
          <p:nvPr/>
        </p:nvSpPr>
        <p:spPr bwMode="auto">
          <a:xfrm>
            <a:off x="0" y="3209925"/>
            <a:ext cx="9144000" cy="0"/>
          </a:xfrm>
          <a:prstGeom prst="rect">
            <a:avLst/>
          </a:prstGeom>
          <a:noFill/>
          <a:ln w="9525">
            <a:noFill/>
            <a:miter lim="800000"/>
            <a:headEnd/>
            <a:tailEnd/>
          </a:ln>
          <a:effectLst/>
        </p:spPr>
        <p:txBody>
          <a:bodyPr wrap="none" anchor="ctr">
            <a:spAutoFit/>
          </a:bodyPr>
          <a:lstStyle/>
          <a:p>
            <a:endParaRPr lang="zh-CN" altLang="zh-CN" b="0"/>
          </a:p>
        </p:txBody>
      </p:sp>
      <p:pic>
        <p:nvPicPr>
          <p:cNvPr id="35853" name="Picture 13" descr="combalogo eng"/>
          <p:cNvPicPr>
            <a:picLocks noChangeAspect="1" noChangeArrowheads="1"/>
          </p:cNvPicPr>
          <p:nvPr/>
        </p:nvPicPr>
        <p:blipFill>
          <a:blip r:embed="rId15"/>
          <a:srcRect/>
          <a:stretch>
            <a:fillRect/>
          </a:stretch>
        </p:blipFill>
        <p:spPr bwMode="auto">
          <a:xfrm>
            <a:off x="304800" y="6330950"/>
            <a:ext cx="1584325" cy="528638"/>
          </a:xfrm>
          <a:prstGeom prst="rect">
            <a:avLst/>
          </a:prstGeom>
          <a:noFill/>
        </p:spPr>
      </p:pic>
      <p:sp>
        <p:nvSpPr>
          <p:cNvPr id="35857" name="Text Box 17"/>
          <p:cNvSpPr txBox="1">
            <a:spLocks noChangeArrowheads="1"/>
          </p:cNvSpPr>
          <p:nvPr/>
        </p:nvSpPr>
        <p:spPr bwMode="auto">
          <a:xfrm>
            <a:off x="6372225" y="6562725"/>
            <a:ext cx="2771775" cy="244475"/>
          </a:xfrm>
          <a:prstGeom prst="rect">
            <a:avLst/>
          </a:prstGeom>
          <a:noFill/>
          <a:ln w="9525">
            <a:noFill/>
            <a:miter lim="800000"/>
            <a:headEnd/>
            <a:tailEnd/>
          </a:ln>
          <a:effectLst/>
        </p:spPr>
        <p:txBody>
          <a:bodyPr wrap="none" anchor="ctr">
            <a:spAutoFit/>
          </a:bodyPr>
          <a:lstStyle/>
          <a:p>
            <a:pPr algn="ctr" eaLnBrk="1" hangingPunct="1"/>
            <a:r>
              <a:rPr lang="en-US" altLang="zh-CN" sz="1000" b="0" i="0" dirty="0">
                <a:solidFill>
                  <a:srgbClr val="808080"/>
                </a:solidFill>
                <a:latin typeface="Arial" charset="0"/>
                <a:ea typeface="宋体" charset="-122"/>
                <a:cs typeface="Arial" charset="0"/>
              </a:rPr>
              <a:t>© </a:t>
            </a:r>
            <a:r>
              <a:rPr lang="en-US" altLang="zh-CN" sz="1000" b="0" i="0" dirty="0" smtClean="0">
                <a:solidFill>
                  <a:srgbClr val="808080"/>
                </a:solidFill>
                <a:latin typeface="Arial" charset="0"/>
                <a:ea typeface="宋体" charset="-122"/>
                <a:cs typeface="Arial" charset="0"/>
              </a:rPr>
              <a:t>2014 </a:t>
            </a:r>
            <a:r>
              <a:rPr lang="en-US" altLang="zh-CN" sz="1000" b="0" i="0" dirty="0">
                <a:solidFill>
                  <a:srgbClr val="808080"/>
                </a:solidFill>
                <a:latin typeface="Arial" charset="0"/>
                <a:ea typeface="宋体" charset="-122"/>
                <a:cs typeface="Arial" charset="0"/>
              </a:rPr>
              <a:t>Comba Telecom.  All Rights Reserved</a:t>
            </a:r>
          </a:p>
        </p:txBody>
      </p:sp>
      <p:sp>
        <p:nvSpPr>
          <p:cNvPr id="294927" name="txtFooterCVLPage"/>
          <p:cNvSpPr txBox="1">
            <a:spLocks noChangeArrowheads="1"/>
          </p:cNvSpPr>
          <p:nvPr/>
        </p:nvSpPr>
        <p:spPr bwMode="auto">
          <a:xfrm>
            <a:off x="4370388" y="6562725"/>
            <a:ext cx="317500" cy="182563"/>
          </a:xfrm>
          <a:prstGeom prst="rect">
            <a:avLst/>
          </a:prstGeom>
          <a:noFill/>
          <a:ln w="12700">
            <a:noFill/>
            <a:miter lim="800000"/>
            <a:headEnd/>
            <a:tailEnd/>
          </a:ln>
        </p:spPr>
        <p:txBody>
          <a:bodyPr wrap="none" lIns="0" tIns="0" rIns="0" bIns="0" anchor="ctr"/>
          <a:lstStyle/>
          <a:p>
            <a:pPr algn="ctr">
              <a:lnSpc>
                <a:spcPts val="1700"/>
              </a:lnSpc>
            </a:pPr>
            <a:fld id="{D14CF22D-9659-4C41-B5B9-553BBFA21C05}" type="slidenum">
              <a:rPr lang="en-GB" sz="1000" b="0" i="0">
                <a:solidFill>
                  <a:srgbClr val="808080"/>
                </a:solidFill>
                <a:latin typeface="Arial" charset="0"/>
              </a:rPr>
              <a:pPr algn="ctr">
                <a:lnSpc>
                  <a:spcPts val="1700"/>
                </a:lnSpc>
              </a:pPr>
              <a:t>‹Nº›</a:t>
            </a:fld>
            <a:endParaRPr lang="en-GB" sz="1000" b="0" i="0">
              <a:solidFill>
                <a:srgbClr val="808080"/>
              </a:solidFill>
              <a:latin typeface="Arial"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dissolve/>
  </p:transition>
  <p:txStyles>
    <p:titleStyle>
      <a:lvl1pPr algn="r" rtl="0" eaLnBrk="1" fontAlgn="base" hangingPunct="1">
        <a:spcBef>
          <a:spcPct val="0"/>
        </a:spcBef>
        <a:spcAft>
          <a:spcPct val="0"/>
        </a:spcAft>
        <a:defRPr sz="3200" b="1">
          <a:solidFill>
            <a:srgbClr val="FF9900"/>
          </a:solidFill>
          <a:effectLst>
            <a:outerShdw blurRad="38100" dist="38100" dir="2700000" algn="tl">
              <a:srgbClr val="C0C0C0"/>
            </a:outerShdw>
          </a:effectLst>
          <a:latin typeface="+mj-lt"/>
          <a:ea typeface="+mj-ea"/>
          <a:cs typeface="+mj-cs"/>
        </a:defRPr>
      </a:lvl1pPr>
      <a:lvl2pPr algn="r" rtl="0" eaLnBrk="1" fontAlgn="base" hangingPunct="1">
        <a:spcBef>
          <a:spcPct val="0"/>
        </a:spcBef>
        <a:spcAft>
          <a:spcPct val="0"/>
        </a:spcAft>
        <a:defRPr sz="3200" b="1">
          <a:solidFill>
            <a:srgbClr val="FF9900"/>
          </a:solidFill>
          <a:effectLst>
            <a:outerShdw blurRad="38100" dist="38100" dir="2700000" algn="tl">
              <a:srgbClr val="C0C0C0"/>
            </a:outerShdw>
          </a:effectLst>
          <a:latin typeface="Arial" pitchFamily="34" charset="0"/>
        </a:defRPr>
      </a:lvl2pPr>
      <a:lvl3pPr algn="r" rtl="0" eaLnBrk="1" fontAlgn="base" hangingPunct="1">
        <a:spcBef>
          <a:spcPct val="0"/>
        </a:spcBef>
        <a:spcAft>
          <a:spcPct val="0"/>
        </a:spcAft>
        <a:defRPr sz="3200" b="1">
          <a:solidFill>
            <a:srgbClr val="FF9900"/>
          </a:solidFill>
          <a:effectLst>
            <a:outerShdw blurRad="38100" dist="38100" dir="2700000" algn="tl">
              <a:srgbClr val="C0C0C0"/>
            </a:outerShdw>
          </a:effectLst>
          <a:latin typeface="Arial" pitchFamily="34" charset="0"/>
        </a:defRPr>
      </a:lvl3pPr>
      <a:lvl4pPr algn="r" rtl="0" eaLnBrk="1" fontAlgn="base" hangingPunct="1">
        <a:spcBef>
          <a:spcPct val="0"/>
        </a:spcBef>
        <a:spcAft>
          <a:spcPct val="0"/>
        </a:spcAft>
        <a:defRPr sz="3200" b="1">
          <a:solidFill>
            <a:srgbClr val="FF9900"/>
          </a:solidFill>
          <a:effectLst>
            <a:outerShdw blurRad="38100" dist="38100" dir="2700000" algn="tl">
              <a:srgbClr val="C0C0C0"/>
            </a:outerShdw>
          </a:effectLst>
          <a:latin typeface="Arial" pitchFamily="34" charset="0"/>
        </a:defRPr>
      </a:lvl4pPr>
      <a:lvl5pPr algn="r" rtl="0" eaLnBrk="1" fontAlgn="base" hangingPunct="1">
        <a:spcBef>
          <a:spcPct val="0"/>
        </a:spcBef>
        <a:spcAft>
          <a:spcPct val="0"/>
        </a:spcAft>
        <a:defRPr sz="3200" b="1">
          <a:solidFill>
            <a:srgbClr val="FF9900"/>
          </a:solidFill>
          <a:effectLst>
            <a:outerShdw blurRad="38100" dist="38100" dir="2700000" algn="tl">
              <a:srgbClr val="C0C0C0"/>
            </a:outerShdw>
          </a:effectLst>
          <a:latin typeface="Arial" pitchFamily="34" charset="0"/>
        </a:defRPr>
      </a:lvl5pPr>
      <a:lvl6pPr marL="457200" algn="ctr" rtl="0" eaLnBrk="1" fontAlgn="base" hangingPunct="1">
        <a:spcBef>
          <a:spcPct val="0"/>
        </a:spcBef>
        <a:spcAft>
          <a:spcPct val="0"/>
        </a:spcAft>
        <a:defRPr sz="2800" b="1">
          <a:solidFill>
            <a:srgbClr val="000066"/>
          </a:solidFill>
          <a:effectLst>
            <a:outerShdw blurRad="38100" dist="38100" dir="2700000" algn="tl">
              <a:srgbClr val="C0C0C0"/>
            </a:outerShdw>
          </a:effectLst>
          <a:latin typeface="Arial" pitchFamily="34" charset="0"/>
        </a:defRPr>
      </a:lvl6pPr>
      <a:lvl7pPr marL="914400" algn="ctr" rtl="0" eaLnBrk="1" fontAlgn="base" hangingPunct="1">
        <a:spcBef>
          <a:spcPct val="0"/>
        </a:spcBef>
        <a:spcAft>
          <a:spcPct val="0"/>
        </a:spcAft>
        <a:defRPr sz="2800" b="1">
          <a:solidFill>
            <a:srgbClr val="000066"/>
          </a:solidFill>
          <a:effectLst>
            <a:outerShdw blurRad="38100" dist="38100" dir="2700000" algn="tl">
              <a:srgbClr val="C0C0C0"/>
            </a:outerShdw>
          </a:effectLst>
          <a:latin typeface="Arial" pitchFamily="34" charset="0"/>
        </a:defRPr>
      </a:lvl7pPr>
      <a:lvl8pPr marL="1371600" algn="ctr" rtl="0" eaLnBrk="1" fontAlgn="base" hangingPunct="1">
        <a:spcBef>
          <a:spcPct val="0"/>
        </a:spcBef>
        <a:spcAft>
          <a:spcPct val="0"/>
        </a:spcAft>
        <a:defRPr sz="2800" b="1">
          <a:solidFill>
            <a:srgbClr val="000066"/>
          </a:solidFill>
          <a:effectLst>
            <a:outerShdw blurRad="38100" dist="38100" dir="2700000" algn="tl">
              <a:srgbClr val="C0C0C0"/>
            </a:outerShdw>
          </a:effectLst>
          <a:latin typeface="Arial" pitchFamily="34" charset="0"/>
        </a:defRPr>
      </a:lvl8pPr>
      <a:lvl9pPr marL="1828800" algn="ctr" rtl="0" eaLnBrk="1" fontAlgn="base" hangingPunct="1">
        <a:spcBef>
          <a:spcPct val="0"/>
        </a:spcBef>
        <a:spcAft>
          <a:spcPct val="0"/>
        </a:spcAft>
        <a:defRPr sz="2800" b="1">
          <a:solidFill>
            <a:srgbClr val="000066"/>
          </a:solidFill>
          <a:effectLst>
            <a:outerShdw blurRad="38100" dist="38100" dir="2700000" algn="tl">
              <a:srgbClr val="C0C0C0"/>
            </a:outerShdw>
          </a:effectLst>
          <a:latin typeface="Arial" pitchFamily="34" charset="0"/>
        </a:defRPr>
      </a:lvl9pPr>
    </p:titleStyle>
    <p:bodyStyle>
      <a:lvl1pPr marL="342900" indent="-342900" algn="l" rtl="0" eaLnBrk="1" fontAlgn="base" hangingPunct="1">
        <a:spcBef>
          <a:spcPct val="20000"/>
        </a:spcBef>
        <a:spcAft>
          <a:spcPct val="5000"/>
        </a:spcAft>
        <a:buClr>
          <a:schemeClr val="tx1"/>
        </a:buClr>
        <a:buBlip>
          <a:blip r:embed="rId16"/>
        </a:buBlip>
        <a:defRPr sz="2200">
          <a:solidFill>
            <a:schemeClr val="tx1"/>
          </a:solidFill>
          <a:latin typeface="+mn-lt"/>
          <a:ea typeface="+mn-ea"/>
          <a:cs typeface="+mn-cs"/>
        </a:defRPr>
      </a:lvl1pPr>
      <a:lvl2pPr marL="812800" indent="-355600" algn="l" rtl="0" eaLnBrk="1" fontAlgn="base" hangingPunct="1">
        <a:spcBef>
          <a:spcPct val="5000"/>
        </a:spcBef>
        <a:spcAft>
          <a:spcPct val="5000"/>
        </a:spcAft>
        <a:buClr>
          <a:schemeClr val="tx1"/>
        </a:buClr>
        <a:buChar char="•"/>
        <a:defRPr sz="2000" i="1">
          <a:solidFill>
            <a:schemeClr val="tx1"/>
          </a:solidFill>
          <a:latin typeface="+mn-lt"/>
        </a:defRPr>
      </a:lvl2pPr>
      <a:lvl3pPr marL="1155700" indent="-230188" algn="l" rtl="0" eaLnBrk="1" fontAlgn="base" hangingPunct="1">
        <a:spcBef>
          <a:spcPct val="5000"/>
        </a:spcBef>
        <a:spcAft>
          <a:spcPct val="5000"/>
        </a:spcAft>
        <a:buClr>
          <a:schemeClr val="tx1"/>
        </a:buClr>
        <a:buSzPct val="80000"/>
        <a:buFont typeface="Wingdings 3" pitchFamily="18" charset="2"/>
        <a:buChar char="u"/>
        <a:defRPr i="1">
          <a:solidFill>
            <a:schemeClr val="tx1"/>
          </a:solidFill>
          <a:latin typeface="+mn-lt"/>
        </a:defRPr>
      </a:lvl3pPr>
      <a:lvl4pPr marL="1598613" indent="-169863" algn="l" rtl="0" eaLnBrk="1" fontAlgn="base" hangingPunct="1">
        <a:spcBef>
          <a:spcPct val="5000"/>
        </a:spcBef>
        <a:spcAft>
          <a:spcPct val="5000"/>
        </a:spcAft>
        <a:buClr>
          <a:schemeClr val="tx1"/>
        </a:buClr>
        <a:buSzPct val="80000"/>
        <a:buChar char="–"/>
        <a:defRPr sz="1600" i="1">
          <a:solidFill>
            <a:schemeClr val="tx1"/>
          </a:solidFill>
          <a:latin typeface="+mn-lt"/>
        </a:defRPr>
      </a:lvl4pPr>
      <a:lvl5pPr marL="2000250" indent="-171450" algn="l" rtl="0" eaLnBrk="1" fontAlgn="base" hangingPunct="1">
        <a:spcBef>
          <a:spcPct val="5000"/>
        </a:spcBef>
        <a:spcAft>
          <a:spcPct val="5000"/>
        </a:spcAft>
        <a:buClr>
          <a:schemeClr val="tx1"/>
        </a:buClr>
        <a:buSzPct val="80000"/>
        <a:buChar char="–"/>
        <a:defRPr sz="1600" i="1">
          <a:solidFill>
            <a:schemeClr val="tx1"/>
          </a:solidFill>
          <a:latin typeface="+mn-lt"/>
        </a:defRPr>
      </a:lvl5pPr>
      <a:lvl6pPr marL="2457450" indent="-171450" algn="l" rtl="0" eaLnBrk="1" fontAlgn="base" hangingPunct="1">
        <a:spcBef>
          <a:spcPct val="5000"/>
        </a:spcBef>
        <a:spcAft>
          <a:spcPct val="5000"/>
        </a:spcAft>
        <a:buClr>
          <a:schemeClr val="tx1"/>
        </a:buClr>
        <a:buSzPct val="80000"/>
        <a:buChar char="–"/>
        <a:defRPr sz="1300" i="1">
          <a:solidFill>
            <a:schemeClr val="bg2"/>
          </a:solidFill>
          <a:latin typeface="+mn-lt"/>
        </a:defRPr>
      </a:lvl6pPr>
      <a:lvl7pPr marL="2914650" indent="-171450" algn="l" rtl="0" eaLnBrk="1" fontAlgn="base" hangingPunct="1">
        <a:spcBef>
          <a:spcPct val="5000"/>
        </a:spcBef>
        <a:spcAft>
          <a:spcPct val="5000"/>
        </a:spcAft>
        <a:buClr>
          <a:schemeClr val="tx1"/>
        </a:buClr>
        <a:buSzPct val="80000"/>
        <a:buChar char="–"/>
        <a:defRPr sz="1300" i="1">
          <a:solidFill>
            <a:schemeClr val="bg2"/>
          </a:solidFill>
          <a:latin typeface="+mn-lt"/>
        </a:defRPr>
      </a:lvl7pPr>
      <a:lvl8pPr marL="3371850" indent="-171450" algn="l" rtl="0" eaLnBrk="1" fontAlgn="base" hangingPunct="1">
        <a:spcBef>
          <a:spcPct val="5000"/>
        </a:spcBef>
        <a:spcAft>
          <a:spcPct val="5000"/>
        </a:spcAft>
        <a:buClr>
          <a:schemeClr val="tx1"/>
        </a:buClr>
        <a:buSzPct val="80000"/>
        <a:buChar char="–"/>
        <a:defRPr sz="1300" i="1">
          <a:solidFill>
            <a:schemeClr val="bg2"/>
          </a:solidFill>
          <a:latin typeface="+mn-lt"/>
        </a:defRPr>
      </a:lvl8pPr>
      <a:lvl9pPr marL="3829050" indent="-171450" algn="l" rtl="0" eaLnBrk="1" fontAlgn="base" hangingPunct="1">
        <a:spcBef>
          <a:spcPct val="5000"/>
        </a:spcBef>
        <a:spcAft>
          <a:spcPct val="5000"/>
        </a:spcAft>
        <a:buClr>
          <a:schemeClr val="tx1"/>
        </a:buClr>
        <a:buSzPct val="80000"/>
        <a:buChar char="–"/>
        <a:defRPr sz="1300" i="1">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1.wmf"/><Relationship Id="rId4" Type="http://schemas.openxmlformats.org/officeDocument/2006/relationships/package" Target="../embeddings/Microsoft_Excel_Worksheet1.xlsx"/></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en-US" dirty="0"/>
          </a:p>
        </p:txBody>
      </p:sp>
      <p:sp>
        <p:nvSpPr>
          <p:cNvPr id="2" name="标题 1"/>
          <p:cNvSpPr>
            <a:spLocks noGrp="1"/>
          </p:cNvSpPr>
          <p:nvPr>
            <p:ph type="title"/>
          </p:nvPr>
        </p:nvSpPr>
        <p:spPr/>
        <p:txBody>
          <a:bodyPr/>
          <a:lstStyle/>
          <a:p>
            <a:r>
              <a:rPr lang="en-US" smtClean="0"/>
              <a:t>Argentina CMS </a:t>
            </a:r>
            <a:r>
              <a:rPr lang="en-US" altLang="zh-CN" dirty="0" smtClean="0"/>
              <a:t>Training</a:t>
            </a:r>
            <a:endParaRPr lang="en-US" dirty="0"/>
          </a:p>
        </p:txBody>
      </p:sp>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0" y="1524000"/>
            <a:ext cx="9144000" cy="4279106"/>
          </a:xfrm>
          <a:prstGeom prst="rect">
            <a:avLst/>
          </a:prstGeom>
          <a:noFill/>
          <a:ln w="9525">
            <a:noFill/>
            <a:miter lim="800000"/>
            <a:headEnd/>
            <a:tailEnd/>
          </a:ln>
          <a:effectLst/>
        </p:spPr>
      </p:pic>
      <p:sp>
        <p:nvSpPr>
          <p:cNvPr id="5" name="TextBox 5"/>
          <p:cNvSpPr txBox="1"/>
          <p:nvPr/>
        </p:nvSpPr>
        <p:spPr>
          <a:xfrm>
            <a:off x="304800" y="914400"/>
            <a:ext cx="83058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startAt="7"/>
            </a:pPr>
            <a:r>
              <a:rPr lang="es-ES" dirty="0" smtClean="0"/>
              <a:t>El símbolo de visto, en el parámetro seleccionado desparecerá </a:t>
            </a:r>
            <a:r>
              <a:rPr lang="es-ES" dirty="0"/>
              <a:t>y </a:t>
            </a:r>
            <a:r>
              <a:rPr lang="es-ES" dirty="0" smtClean="0"/>
              <a:t> aparecerá el nuevo valor.</a:t>
            </a:r>
            <a:endParaRPr lang="en-US" altLang="zh-CN" dirty="0" smtClean="0"/>
          </a:p>
          <a:p>
            <a:pPr marL="342900" indent="-342900"/>
            <a:endParaRPr lang="zh-CN" altLang="en-US" dirty="0"/>
          </a:p>
        </p:txBody>
      </p:sp>
      <p:sp>
        <p:nvSpPr>
          <p:cNvPr id="6"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90601"/>
            <a:ext cx="8686800" cy="1477328"/>
          </a:xfrm>
          <a:prstGeom prst="rect">
            <a:avLst/>
          </a:prstGeom>
          <a:noFill/>
        </p:spPr>
        <p:txBody>
          <a:bodyPr wrap="square" rtlCol="0">
            <a:spAutoFit/>
          </a:bodyPr>
          <a:lstStyle/>
          <a:p>
            <a:pPr marL="342900" indent="-342900">
              <a:buFont typeface="Wingdings" pitchFamily="2" charset="2"/>
              <a:buChar char="Ø"/>
            </a:pPr>
            <a:r>
              <a:rPr lang="en-US" altLang="zh-CN" b="1" dirty="0" smtClean="0"/>
              <a:t>Setting</a:t>
            </a:r>
          </a:p>
          <a:p>
            <a:pPr marL="342900" indent="-342900">
              <a:buFont typeface="+mj-lt"/>
              <a:buAutoNum type="arabicPeriod"/>
            </a:pPr>
            <a:r>
              <a:rPr lang="es-ES" altLang="zh-CN" dirty="0" smtClean="0"/>
              <a:t>Seleccione</a:t>
            </a:r>
            <a:r>
              <a:rPr lang="es-ES" dirty="0" smtClean="0"/>
              <a:t> </a:t>
            </a:r>
            <a:r>
              <a:rPr lang="es-ES" dirty="0"/>
              <a:t>el parámetro, e introduzca el valor deseado</a:t>
            </a:r>
            <a:endParaRPr lang="en-US" altLang="zh-CN" dirty="0" smtClean="0"/>
          </a:p>
          <a:p>
            <a:pPr marL="342900" indent="-342900">
              <a:buFont typeface="+mj-lt"/>
              <a:buAutoNum type="arabicPeriod"/>
            </a:pPr>
            <a:r>
              <a:rPr lang="es-ES" dirty="0" smtClean="0"/>
              <a:t>Luego, </a:t>
            </a:r>
            <a:r>
              <a:rPr lang="es-ES" dirty="0"/>
              <a:t>haga clic en </a:t>
            </a:r>
            <a:r>
              <a:rPr lang="es-ES" b="1" u="sng" dirty="0" err="1" smtClean="0"/>
              <a:t>Setting</a:t>
            </a:r>
            <a:r>
              <a:rPr lang="es-ES" dirty="0" smtClean="0"/>
              <a:t>, y el CMS </a:t>
            </a:r>
            <a:r>
              <a:rPr lang="es-ES" dirty="0"/>
              <a:t>enviará una </a:t>
            </a:r>
            <a:r>
              <a:rPr lang="es-ES" dirty="0" smtClean="0"/>
              <a:t>solicitud de Configuración al </a:t>
            </a:r>
            <a:r>
              <a:rPr lang="es-ES" dirty="0"/>
              <a:t>repetidor</a:t>
            </a:r>
            <a:endParaRPr lang="en-US" altLang="zh-CN" dirty="0" smtClean="0"/>
          </a:p>
          <a:p>
            <a:pPr marL="342900" indent="-342900"/>
            <a:endParaRPr lang="zh-CN" altLang="en-US" dirty="0"/>
          </a:p>
        </p:txBody>
      </p:sp>
      <p:pic>
        <p:nvPicPr>
          <p:cNvPr id="3074" name="Picture 2"/>
          <p:cNvPicPr>
            <a:picLocks noGrp="1" noChangeAspect="1" noChangeArrowheads="1"/>
          </p:cNvPicPr>
          <p:nvPr>
            <p:ph idx="1"/>
          </p:nvPr>
        </p:nvPicPr>
        <p:blipFill>
          <a:blip r:embed="rId2"/>
          <a:srcRect/>
          <a:stretch>
            <a:fillRect/>
          </a:stretch>
        </p:blipFill>
        <p:spPr bwMode="auto">
          <a:xfrm>
            <a:off x="0" y="2133600"/>
            <a:ext cx="9144000" cy="4279106"/>
          </a:xfrm>
          <a:prstGeom prst="rect">
            <a:avLst/>
          </a:prstGeom>
          <a:noFill/>
          <a:ln w="9525">
            <a:noFill/>
            <a:miter lim="800000"/>
            <a:headEnd/>
            <a:tailEnd/>
          </a:ln>
          <a:effectLst/>
        </p:spPr>
      </p:pic>
      <p:sp>
        <p:nvSpPr>
          <p:cNvPr id="7"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0" y="2121694"/>
            <a:ext cx="9144000" cy="4279106"/>
          </a:xfrm>
          <a:prstGeom prst="rect">
            <a:avLst/>
          </a:prstGeom>
          <a:noFill/>
          <a:ln w="9525">
            <a:noFill/>
            <a:miter lim="800000"/>
            <a:headEnd/>
            <a:tailEnd/>
          </a:ln>
          <a:effectLst/>
        </p:spPr>
      </p:pic>
      <p:sp>
        <p:nvSpPr>
          <p:cNvPr id="6"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
        <p:nvSpPr>
          <p:cNvPr id="8" name="TextBox 5"/>
          <p:cNvSpPr txBox="1"/>
          <p:nvPr/>
        </p:nvSpPr>
        <p:spPr>
          <a:xfrm>
            <a:off x="304800" y="914400"/>
            <a:ext cx="8305800"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startAt="3"/>
            </a:pPr>
            <a:r>
              <a:rPr lang="es-CL" altLang="zh-CN" dirty="0" smtClean="0"/>
              <a:t>La solicitud de configuración (</a:t>
            </a:r>
            <a:r>
              <a:rPr lang="es-CL" altLang="zh-CN" dirty="0" err="1" smtClean="0"/>
              <a:t>setting</a:t>
            </a:r>
            <a:r>
              <a:rPr lang="es-CL" altLang="zh-CN" dirty="0" smtClean="0"/>
              <a:t>) se ha enviado</a:t>
            </a:r>
          </a:p>
          <a:p>
            <a:pPr marL="342900" indent="-342900">
              <a:buFont typeface="+mj-lt"/>
              <a:buAutoNum type="arabicPeriod" startAt="3"/>
            </a:pPr>
            <a:r>
              <a:rPr lang="es-CL" altLang="zh-CN" dirty="0" smtClean="0"/>
              <a:t>El CMS ha recibido la respuesta desde el repetidor</a:t>
            </a:r>
          </a:p>
          <a:p>
            <a:pPr marL="342900" indent="-342900">
              <a:buFont typeface="+mj-lt"/>
              <a:buAutoNum type="arabicPeriod" startAt="3"/>
            </a:pPr>
            <a:r>
              <a:rPr lang="es-CL" altLang="zh-CN" dirty="0" smtClean="0"/>
              <a:t>El </a:t>
            </a:r>
            <a:r>
              <a:rPr lang="es-CL" altLang="zh-CN" dirty="0"/>
              <a:t>contenido de la comunicación, codificado en el protocolo CSP3</a:t>
            </a:r>
            <a:endParaRPr lang="en-US" altLang="zh-CN" dirty="0" smtClean="0"/>
          </a:p>
          <a:p>
            <a:pPr marL="342900" indent="-342900">
              <a:buFont typeface="+mj-lt"/>
              <a:buAutoNum type="arabicPeriod" startAt="3"/>
            </a:pPr>
            <a:r>
              <a:rPr lang="es-CL" altLang="zh-CN" dirty="0" smtClean="0"/>
              <a:t>Rápida respuesta a través de PSD</a:t>
            </a:r>
          </a:p>
          <a:p>
            <a:pPr marL="342900" indent="-342900"/>
            <a:endParaRPr lang="zh-CN" altLang="en-US" dirty="0"/>
          </a:p>
        </p:txBody>
      </p:sp>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General Information</a:t>
            </a:r>
            <a:endParaRPr lang="zh-CN" altLang="en-US" dirty="0"/>
          </a:p>
        </p:txBody>
      </p:sp>
      <p:pic>
        <p:nvPicPr>
          <p:cNvPr id="5122" name="Picture 2"/>
          <p:cNvPicPr>
            <a:picLocks noGrp="1" noChangeAspect="1" noChangeArrowheads="1"/>
          </p:cNvPicPr>
          <p:nvPr>
            <p:ph idx="1"/>
          </p:nvPr>
        </p:nvPicPr>
        <p:blipFill>
          <a:blip r:embed="rId2"/>
          <a:srcRect/>
          <a:stretch>
            <a:fillRect/>
          </a:stretch>
        </p:blipFill>
        <p:spPr bwMode="auto">
          <a:xfrm>
            <a:off x="0" y="1512094"/>
            <a:ext cx="9144000" cy="4279106"/>
          </a:xfrm>
          <a:prstGeom prst="rect">
            <a:avLst/>
          </a:prstGeom>
          <a:noFill/>
          <a:ln w="9525">
            <a:noFill/>
            <a:miter lim="800000"/>
            <a:headEnd/>
            <a:tailEnd/>
          </a:ln>
          <a:effectLst/>
        </p:spPr>
      </p:pic>
      <p:sp>
        <p:nvSpPr>
          <p:cNvPr id="6" name="TextBox 5"/>
          <p:cNvSpPr txBox="1"/>
          <p:nvPr/>
        </p:nvSpPr>
        <p:spPr>
          <a:xfrm>
            <a:off x="304800" y="914400"/>
            <a:ext cx="83058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startAt="7"/>
            </a:pPr>
            <a:r>
              <a:rPr lang="es-ES" dirty="0" smtClean="0"/>
              <a:t>El símbolo de visto, en el parámetro seleccionado desparecerá </a:t>
            </a:r>
            <a:r>
              <a:rPr lang="es-ES" dirty="0"/>
              <a:t>y </a:t>
            </a:r>
            <a:r>
              <a:rPr lang="es-ES" dirty="0" smtClean="0"/>
              <a:t> aparecerá el nuevo valor.</a:t>
            </a:r>
            <a:endParaRPr lang="en-US" altLang="zh-CN" dirty="0" smtClean="0"/>
          </a:p>
          <a:p>
            <a:pPr marL="342900" indent="-342900"/>
            <a:endParaRPr lang="zh-CN" altLang="en-US" dirty="0"/>
          </a:p>
        </p:txBody>
      </p:sp>
    </p:spTree>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90601"/>
            <a:ext cx="8305800" cy="646331"/>
          </a:xfrm>
          <a:prstGeom prst="rect">
            <a:avLst/>
          </a:prstGeom>
          <a:noFill/>
        </p:spPr>
        <p:txBody>
          <a:bodyPr wrap="square" rtlCol="0">
            <a:spAutoFit/>
          </a:bodyPr>
          <a:lstStyle/>
          <a:p>
            <a:pPr marL="342900" indent="-342900">
              <a:buFont typeface="Wingdings" pitchFamily="2" charset="2"/>
              <a:buChar char="Ø"/>
            </a:pPr>
            <a:r>
              <a:rPr lang="en-US" altLang="zh-CN" b="1" dirty="0" smtClean="0"/>
              <a:t>Alarm Traps</a:t>
            </a:r>
          </a:p>
          <a:p>
            <a:pPr marL="342900" indent="-342900">
              <a:buFont typeface="+mj-lt"/>
              <a:buAutoNum type="arabicPeriod"/>
            </a:pPr>
            <a:r>
              <a:rPr lang="es-CL" altLang="zh-CN" dirty="0" smtClean="0"/>
              <a:t>Hay Alarmas en el Repetidor.</a:t>
            </a:r>
            <a:endParaRPr lang="es-CL" altLang="zh-CN" dirty="0" smtClean="0"/>
          </a:p>
        </p:txBody>
      </p:sp>
      <p:pic>
        <p:nvPicPr>
          <p:cNvPr id="8" name="Content Placeholder 7" descr="OMT Alarms.JPG"/>
          <p:cNvPicPr>
            <a:picLocks noGrp="1" noChangeAspect="1"/>
          </p:cNvPicPr>
          <p:nvPr>
            <p:ph idx="1"/>
          </p:nvPr>
        </p:nvPicPr>
        <p:blipFill>
          <a:blip r:embed="rId2"/>
          <a:srcRect b="30343"/>
          <a:stretch>
            <a:fillRect/>
          </a:stretch>
        </p:blipFill>
        <p:spPr>
          <a:xfrm>
            <a:off x="0" y="1676400"/>
            <a:ext cx="9144000" cy="4615342"/>
          </a:xfrm>
        </p:spPr>
      </p:pic>
      <p:sp>
        <p:nvSpPr>
          <p:cNvPr id="9" name="Rectangle 8"/>
          <p:cNvSpPr/>
          <p:nvPr/>
        </p:nvSpPr>
        <p:spPr bwMode="auto">
          <a:xfrm>
            <a:off x="0" y="5410200"/>
            <a:ext cx="2057400" cy="6096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39788" rtl="0" eaLnBrk="0" fontAlgn="base" latinLnBrk="0" hangingPunct="0">
              <a:lnSpc>
                <a:spcPct val="100000"/>
              </a:lnSpc>
              <a:spcBef>
                <a:spcPct val="0"/>
              </a:spcBef>
              <a:spcAft>
                <a:spcPct val="0"/>
              </a:spcAft>
              <a:buClrTx/>
              <a:buSzTx/>
              <a:buFontTx/>
              <a:buNone/>
              <a:tabLst/>
            </a:pPr>
            <a:endParaRPr kumimoji="0" lang="zh-CN" altLang="en-US" sz="2200" b="0" i="1" u="none" strike="noStrike" cap="none" normalizeH="0" baseline="0" smtClean="0">
              <a:ln>
                <a:noFill/>
              </a:ln>
              <a:solidFill>
                <a:schemeClr val="bg1"/>
              </a:solidFill>
              <a:effectLst/>
              <a:latin typeface="Times New Roman" pitchFamily="18" charset="0"/>
            </a:endParaRPr>
          </a:p>
        </p:txBody>
      </p:sp>
      <p:sp>
        <p:nvSpPr>
          <p:cNvPr id="10" name="TextBox 9"/>
          <p:cNvSpPr txBox="1"/>
          <p:nvPr/>
        </p:nvSpPr>
        <p:spPr>
          <a:xfrm>
            <a:off x="2057400" y="5257800"/>
            <a:ext cx="762000" cy="707886"/>
          </a:xfrm>
          <a:prstGeom prst="rect">
            <a:avLst/>
          </a:prstGeom>
          <a:noFill/>
        </p:spPr>
        <p:txBody>
          <a:bodyPr wrap="square" rtlCol="0">
            <a:spAutoFit/>
          </a:bodyPr>
          <a:lstStyle/>
          <a:p>
            <a:r>
              <a:rPr lang="en-US" altLang="zh-CN" sz="4000" dirty="0" smtClean="0">
                <a:solidFill>
                  <a:srgbClr val="FF0000"/>
                </a:solidFill>
              </a:rPr>
              <a:t>1</a:t>
            </a:r>
            <a:endParaRPr lang="zh-CN" altLang="en-US" dirty="0">
              <a:solidFill>
                <a:srgbClr val="FF0000"/>
              </a:solidFill>
            </a:endParaRPr>
          </a:p>
        </p:txBody>
      </p:sp>
      <p:sp>
        <p:nvSpPr>
          <p:cNvPr id="11"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90601"/>
            <a:ext cx="8305800" cy="369332"/>
          </a:xfrm>
          <a:prstGeom prst="rect">
            <a:avLst/>
          </a:prstGeom>
          <a:noFill/>
        </p:spPr>
        <p:txBody>
          <a:bodyPr wrap="square" rtlCol="0">
            <a:spAutoFit/>
          </a:bodyPr>
          <a:lstStyle/>
          <a:p>
            <a:pPr marL="342900" indent="-342900">
              <a:buFont typeface="+mj-lt"/>
              <a:buAutoNum type="arabicPeriod" startAt="2"/>
            </a:pPr>
            <a:r>
              <a:rPr lang="es-ES" dirty="0" smtClean="0"/>
              <a:t>Los </a:t>
            </a:r>
            <a:r>
              <a:rPr lang="es-ES" dirty="0" err="1" smtClean="0"/>
              <a:t>traps</a:t>
            </a:r>
            <a:r>
              <a:rPr lang="es-ES" dirty="0" smtClean="0"/>
              <a:t> </a:t>
            </a:r>
            <a:r>
              <a:rPr lang="es-ES" dirty="0"/>
              <a:t>de </a:t>
            </a:r>
            <a:r>
              <a:rPr lang="es-ES" dirty="0" smtClean="0"/>
              <a:t>alarmas </a:t>
            </a:r>
            <a:r>
              <a:rPr lang="es-ES" dirty="0"/>
              <a:t>serán enviados </a:t>
            </a:r>
            <a:r>
              <a:rPr lang="es-ES" dirty="0" smtClean="0"/>
              <a:t>al </a:t>
            </a:r>
            <a:r>
              <a:rPr lang="es-ES" dirty="0"/>
              <a:t>CMS de forma automática</a:t>
            </a:r>
            <a:endParaRPr lang="en-US" altLang="zh-CN" dirty="0" smtClean="0"/>
          </a:p>
        </p:txBody>
      </p:sp>
      <p:pic>
        <p:nvPicPr>
          <p:cNvPr id="10243" name="Picture 3"/>
          <p:cNvPicPr>
            <a:picLocks noChangeAspect="1" noChangeArrowheads="1"/>
          </p:cNvPicPr>
          <p:nvPr/>
        </p:nvPicPr>
        <p:blipFill>
          <a:blip r:embed="rId2"/>
          <a:srcRect/>
          <a:stretch>
            <a:fillRect/>
          </a:stretch>
        </p:blipFill>
        <p:spPr bwMode="auto">
          <a:xfrm>
            <a:off x="0" y="1676400"/>
            <a:ext cx="9144000" cy="4279106"/>
          </a:xfrm>
          <a:prstGeom prst="rect">
            <a:avLst/>
          </a:prstGeom>
          <a:noFill/>
          <a:ln w="9525">
            <a:noFill/>
            <a:miter lim="800000"/>
            <a:headEnd/>
            <a:tailEnd/>
          </a:ln>
          <a:effectLst/>
        </p:spPr>
      </p:pic>
      <p:sp>
        <p:nvSpPr>
          <p:cNvPr id="7"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90601"/>
            <a:ext cx="8458200" cy="369332"/>
          </a:xfrm>
          <a:prstGeom prst="rect">
            <a:avLst/>
          </a:prstGeom>
          <a:noFill/>
        </p:spPr>
        <p:txBody>
          <a:bodyPr wrap="square" rtlCol="0">
            <a:spAutoFit/>
          </a:bodyPr>
          <a:lstStyle/>
          <a:p>
            <a:pPr marL="342900" indent="-342900">
              <a:buFont typeface="+mj-lt"/>
              <a:buAutoNum type="arabicPeriod" startAt="3"/>
            </a:pPr>
            <a:r>
              <a:rPr lang="es-ES" dirty="0" smtClean="0"/>
              <a:t>Los </a:t>
            </a:r>
            <a:r>
              <a:rPr lang="es-ES" dirty="0" err="1" smtClean="0"/>
              <a:t>traps</a:t>
            </a:r>
            <a:r>
              <a:rPr lang="es-ES" dirty="0" smtClean="0"/>
              <a:t> </a:t>
            </a:r>
            <a:r>
              <a:rPr lang="es-ES" dirty="0"/>
              <a:t>de </a:t>
            </a:r>
            <a:r>
              <a:rPr lang="es-ES" dirty="0" smtClean="0"/>
              <a:t>alarmas </a:t>
            </a:r>
            <a:r>
              <a:rPr lang="es-ES" dirty="0"/>
              <a:t>serán enviados </a:t>
            </a:r>
            <a:r>
              <a:rPr lang="es-ES" dirty="0" smtClean="0"/>
              <a:t>al servidor SNMP de </a:t>
            </a:r>
            <a:r>
              <a:rPr lang="es-ES" dirty="0"/>
              <a:t>forma automática</a:t>
            </a:r>
            <a:endParaRPr lang="en-US" altLang="zh-CN" dirty="0" smtClean="0"/>
          </a:p>
        </p:txBody>
      </p:sp>
      <p:pic>
        <p:nvPicPr>
          <p:cNvPr id="5"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295400"/>
            <a:ext cx="5899533" cy="5181600"/>
          </a:xfrm>
          <a:prstGeom prst="rect">
            <a:avLst/>
          </a:prstGeom>
        </p:spPr>
      </p:pic>
      <p:sp>
        <p:nvSpPr>
          <p:cNvPr id="7"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D:\Technical Support\SNMP\SNMP format11.jpg"/>
          <p:cNvPicPr>
            <a:picLocks noGrp="1" noChangeAspect="1" noChangeArrowheads="1"/>
          </p:cNvPicPr>
          <p:nvPr>
            <p:ph idx="1"/>
          </p:nvPr>
        </p:nvPicPr>
        <p:blipFill>
          <a:blip r:embed="rId2"/>
          <a:srcRect/>
          <a:stretch>
            <a:fillRect/>
          </a:stretch>
        </p:blipFill>
        <p:spPr bwMode="auto">
          <a:xfrm>
            <a:off x="924413" y="1090613"/>
            <a:ext cx="7303111" cy="5273675"/>
          </a:xfrm>
          <a:prstGeom prst="rect">
            <a:avLst/>
          </a:prstGeom>
          <a:noFill/>
        </p:spPr>
      </p:pic>
      <p:sp>
        <p:nvSpPr>
          <p:cNvPr id="5"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4101094144"/>
              </p:ext>
            </p:extLst>
          </p:nvPr>
        </p:nvGraphicFramePr>
        <p:xfrm>
          <a:off x="762000" y="1359931"/>
          <a:ext cx="8001000" cy="5063460"/>
        </p:xfrm>
        <a:graphic>
          <a:graphicData uri="http://schemas.openxmlformats.org/drawingml/2006/table">
            <a:tbl>
              <a:tblPr>
                <a:tableStyleId>{5C22544A-7EE6-4342-B048-85BDC9FD1C3A}</a:tableStyleId>
              </a:tblPr>
              <a:tblGrid>
                <a:gridCol w="2283542"/>
                <a:gridCol w="2260591"/>
                <a:gridCol w="1781506"/>
                <a:gridCol w="1675361"/>
              </a:tblGrid>
              <a:tr h="172669">
                <a:tc>
                  <a:txBody>
                    <a:bodyPr/>
                    <a:lstStyle/>
                    <a:p>
                      <a:pPr algn="l" fontAlgn="ctr"/>
                      <a:r>
                        <a:rPr lang="pt-BR" sz="1000" u="none" strike="noStrike" dirty="0">
                          <a:effectLst/>
                        </a:rPr>
                        <a:t>TrapType</a:t>
                      </a:r>
                      <a:endParaRPr lang="pt-BR" sz="1000" b="1" i="1"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OID</a:t>
                      </a:r>
                      <a:endParaRPr lang="pt-BR" sz="1000" b="1" i="1"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Description</a:t>
                      </a:r>
                      <a:endParaRPr lang="pt-BR" sz="1000" b="1" i="1"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Possiblevalues(Sample)</a:t>
                      </a:r>
                      <a:endParaRPr lang="pt-BR" sz="1000" b="1" i="1" u="none" strike="noStrike" dirty="0">
                        <a:solidFill>
                          <a:srgbClr val="000000"/>
                        </a:solidFill>
                        <a:effectLst/>
                        <a:latin typeface="Arial"/>
                      </a:endParaRPr>
                    </a:p>
                  </a:txBody>
                  <a:tcPr marL="6745" marR="6745" marT="6745" marB="0" anchor="ctr"/>
                </a:tc>
              </a:tr>
              <a:tr h="172669">
                <a:tc rowSpan="14">
                  <a:txBody>
                    <a:bodyPr/>
                    <a:lstStyle/>
                    <a:p>
                      <a:pPr algn="l" fontAlgn="ctr"/>
                      <a:r>
                        <a:rPr lang="pt-BR" sz="1000" u="none" strike="noStrike" dirty="0">
                          <a:effectLst/>
                        </a:rPr>
                        <a:t>AlarmNotice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1.3.6.1.4.1.17518.2.2.1.2.1.1</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notificationId</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288</a:t>
                      </a:r>
                      <a:endParaRPr lang="pt-BR" sz="1000" b="0" i="0" u="none" strike="noStrike" dirty="0">
                        <a:solidFill>
                          <a:srgbClr val="000000"/>
                        </a:solidFill>
                        <a:effectLst/>
                        <a:latin typeface="Arial"/>
                      </a:endParaRPr>
                    </a:p>
                  </a:txBody>
                  <a:tcPr marL="6745" marR="6745" marT="6745" marB="0" anchor="ctr"/>
                </a:tc>
              </a:tr>
              <a:tr h="172669">
                <a:tc vMerge="1">
                  <a:txBody>
                    <a:bodyPr/>
                    <a:lstStyle/>
                    <a:p>
                      <a:endParaRPr lang="pt-BR"/>
                    </a:p>
                  </a:txBody>
                  <a:tcPr/>
                </a:tc>
                <a:tc>
                  <a:txBody>
                    <a:bodyPr/>
                    <a:lstStyle/>
                    <a:p>
                      <a:pPr algn="l" fontAlgn="ctr"/>
                      <a:r>
                        <a:rPr lang="pt-BR" sz="1000" u="none" strike="noStrike" dirty="0">
                          <a:effectLst/>
                        </a:rPr>
                        <a:t>1.3.6.1.4.1.17518.2.2.1.2.1.2</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alarmId</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3847</a:t>
                      </a:r>
                      <a:endParaRPr lang="pt-BR" sz="1000" b="0" i="0" u="none" strike="noStrike" dirty="0">
                        <a:solidFill>
                          <a:srgbClr val="000000"/>
                        </a:solidFill>
                        <a:effectLst/>
                        <a:latin typeface="Arial"/>
                      </a:endParaRPr>
                    </a:p>
                  </a:txBody>
                  <a:tcPr marL="6745" marR="6745" marT="6745" marB="0" anchor="ctr"/>
                </a:tc>
              </a:tr>
              <a:tr h="172669">
                <a:tc vMerge="1">
                  <a:txBody>
                    <a:bodyPr/>
                    <a:lstStyle/>
                    <a:p>
                      <a:endParaRPr lang="pt-BR"/>
                    </a:p>
                  </a:txBody>
                  <a:tcPr/>
                </a:tc>
                <a:tc>
                  <a:txBody>
                    <a:bodyPr/>
                    <a:lstStyle/>
                    <a:p>
                      <a:pPr algn="l" fontAlgn="ctr"/>
                      <a:r>
                        <a:rPr lang="pt-BR" sz="1000" u="none" strike="noStrike" dirty="0">
                          <a:effectLst/>
                        </a:rPr>
                        <a:t>1.3.6.1.4.1.17518.2.2.1.2.1.3</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alarmDeviceIndex</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0000000021</a:t>
                      </a:r>
                      <a:endParaRPr lang="pt-BR" sz="1000" b="0" i="0" u="none" strike="noStrike" dirty="0">
                        <a:solidFill>
                          <a:srgbClr val="000000"/>
                        </a:solidFill>
                        <a:effectLst/>
                        <a:latin typeface="Arial"/>
                      </a:endParaRPr>
                    </a:p>
                  </a:txBody>
                  <a:tcPr marL="6745" marR="6745" marT="6745" marB="0" anchor="ctr"/>
                </a:tc>
              </a:tr>
              <a:tr h="172669">
                <a:tc vMerge="1">
                  <a:txBody>
                    <a:bodyPr/>
                    <a:lstStyle/>
                    <a:p>
                      <a:endParaRPr lang="pt-BR"/>
                    </a:p>
                  </a:txBody>
                  <a:tcPr/>
                </a:tc>
                <a:tc>
                  <a:txBody>
                    <a:bodyPr/>
                    <a:lstStyle/>
                    <a:p>
                      <a:pPr algn="l" fontAlgn="ctr"/>
                      <a:r>
                        <a:rPr lang="pt-BR" sz="1000" u="none" strike="noStrike" dirty="0">
                          <a:effectLst/>
                        </a:rPr>
                        <a:t>1.3.6.1.4.1.17518.2.2.1.2.1.4</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alarmDeviceName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anony_00000021_00</a:t>
                      </a:r>
                      <a:endParaRPr lang="pt-BR" sz="1000" b="0" i="0" u="none" strike="noStrike" dirty="0">
                        <a:solidFill>
                          <a:srgbClr val="000000"/>
                        </a:solidFill>
                        <a:effectLst/>
                        <a:latin typeface="Arial"/>
                      </a:endParaRPr>
                    </a:p>
                  </a:txBody>
                  <a:tcPr marL="6745" marR="6745" marT="6745" marB="0" anchor="ctr"/>
                </a:tc>
              </a:tr>
              <a:tr h="321978">
                <a:tc vMerge="1">
                  <a:txBody>
                    <a:bodyPr/>
                    <a:lstStyle/>
                    <a:p>
                      <a:endParaRPr lang="pt-BR"/>
                    </a:p>
                  </a:txBody>
                  <a:tcPr/>
                </a:tc>
                <a:tc>
                  <a:txBody>
                    <a:bodyPr/>
                    <a:lstStyle/>
                    <a:p>
                      <a:pPr algn="l" fontAlgn="ctr"/>
                      <a:r>
                        <a:rPr lang="pt-BR" sz="1000" u="none" strike="noStrike" dirty="0">
                          <a:effectLst/>
                        </a:rPr>
                        <a:t>1.3.6.1.4.1.17518.2.2.1.2.1.5</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alarmName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smtClean="0">
                          <a:effectLst/>
                        </a:rPr>
                        <a:t>Master/Slave </a:t>
                      </a:r>
                      <a:r>
                        <a:rPr lang="pt-BR" sz="1000" u="none" strike="noStrike" dirty="0">
                          <a:effectLst/>
                        </a:rPr>
                        <a:t>Unit Link Alarm</a:t>
                      </a:r>
                      <a:endParaRPr lang="pt-BR" sz="1000" b="0" i="0" u="none" strike="noStrike" dirty="0">
                        <a:solidFill>
                          <a:srgbClr val="000000"/>
                        </a:solidFill>
                        <a:effectLst/>
                        <a:latin typeface="Arial"/>
                      </a:endParaRPr>
                    </a:p>
                  </a:txBody>
                  <a:tcPr marL="6745" marR="6745" marT="6745" marB="0" anchor="ctr"/>
                </a:tc>
              </a:tr>
              <a:tr h="960028">
                <a:tc vMerge="1">
                  <a:txBody>
                    <a:bodyPr/>
                    <a:lstStyle/>
                    <a:p>
                      <a:endParaRPr lang="pt-BR"/>
                    </a:p>
                  </a:txBody>
                  <a:tcPr/>
                </a:tc>
                <a:tc>
                  <a:txBody>
                    <a:bodyPr/>
                    <a:lstStyle/>
                    <a:p>
                      <a:pPr algn="l" fontAlgn="ctr"/>
                      <a:r>
                        <a:rPr lang="pt-BR" sz="1000" u="none" strike="noStrike" dirty="0">
                          <a:effectLst/>
                        </a:rPr>
                        <a:t>1.3.6.1.4.1.17518.2.2.1.2.1.6</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alarmCause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en-US" sz="1000" u="none" strike="noStrike" dirty="0">
                          <a:effectLst/>
                        </a:rPr>
                        <a:t>The alarm is triggered when:Data stream interruption between Master/Slave Unit will trigger the alarm</a:t>
                      </a:r>
                      <a:br>
                        <a:rPr lang="en-US" sz="1000" u="none" strike="noStrike" dirty="0">
                          <a:effectLst/>
                        </a:rPr>
                      </a:br>
                      <a:endParaRPr lang="en-US" sz="1000" b="0" i="0" u="none" strike="noStrike" dirty="0">
                        <a:solidFill>
                          <a:srgbClr val="000000"/>
                        </a:solidFill>
                        <a:effectLst/>
                        <a:latin typeface="Arial"/>
                      </a:endParaRPr>
                    </a:p>
                  </a:txBody>
                  <a:tcPr marL="6745" marR="6745" marT="6745" marB="0" anchor="ctr"/>
                </a:tc>
              </a:tr>
              <a:tr h="366054">
                <a:tc vMerge="1">
                  <a:txBody>
                    <a:bodyPr/>
                    <a:lstStyle/>
                    <a:p>
                      <a:endParaRPr lang="pt-BR"/>
                    </a:p>
                  </a:txBody>
                  <a:tcPr/>
                </a:tc>
                <a:tc>
                  <a:txBody>
                    <a:bodyPr/>
                    <a:lstStyle/>
                    <a:p>
                      <a:pPr algn="l" fontAlgn="ctr"/>
                      <a:r>
                        <a:rPr lang="pt-BR" sz="1000" u="none" strike="noStrike" dirty="0">
                          <a:effectLst/>
                        </a:rPr>
                        <a:t>1.3.6.1.4.1.17518.2.2.1.2.1.7</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alarmTime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2014-05-20 08:29:29.703</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296986">
                <a:tc vMerge="1">
                  <a:txBody>
                    <a:bodyPr/>
                    <a:lstStyle/>
                    <a:p>
                      <a:endParaRPr lang="pt-BR"/>
                    </a:p>
                  </a:txBody>
                  <a:tcPr/>
                </a:tc>
                <a:tc>
                  <a:txBody>
                    <a:bodyPr/>
                    <a:lstStyle/>
                    <a:p>
                      <a:pPr algn="l" fontAlgn="ctr"/>
                      <a:r>
                        <a:rPr lang="pt-BR" sz="1000" u="none" strike="noStrike" dirty="0">
                          <a:effectLst/>
                        </a:rPr>
                        <a:t>1.3.6.1.4.1.17518.2.2.1.2.1.8</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alarmPerceivedSeverity</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b="0" i="0" u="none" strike="noStrike" dirty="0" smtClean="0">
                          <a:solidFill>
                            <a:schemeClr val="dk1"/>
                          </a:solidFill>
                          <a:effectLst/>
                          <a:latin typeface="+mn-lt"/>
                        </a:rPr>
                        <a:t>3</a:t>
                      </a:r>
                      <a:endParaRPr lang="pt-BR" sz="1000" b="0" i="0" u="none" strike="noStrike" dirty="0">
                        <a:solidFill>
                          <a:srgbClr val="000000"/>
                        </a:solidFill>
                        <a:effectLst/>
                        <a:latin typeface="Arial"/>
                      </a:endParaRPr>
                    </a:p>
                  </a:txBody>
                  <a:tcPr marL="6745" marR="6745" marT="6745" marB="0" anchor="ctr"/>
                </a:tc>
              </a:tr>
              <a:tr h="321978">
                <a:tc vMerge="1">
                  <a:txBody>
                    <a:bodyPr/>
                    <a:lstStyle/>
                    <a:p>
                      <a:endParaRPr lang="pt-BR"/>
                    </a:p>
                  </a:txBody>
                  <a:tcPr/>
                </a:tc>
                <a:tc>
                  <a:txBody>
                    <a:bodyPr/>
                    <a:lstStyle/>
                    <a:p>
                      <a:pPr algn="l" fontAlgn="ctr"/>
                      <a:r>
                        <a:rPr lang="pt-BR" sz="1000" u="none" strike="noStrike" dirty="0">
                          <a:effectLst/>
                        </a:rPr>
                        <a:t>1.3.6.1.4.1.17518.2.2.1.2.1.9</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alarmDeviceVendor</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unknown vendor</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321978">
                <a:tc vMerge="1">
                  <a:txBody>
                    <a:bodyPr/>
                    <a:lstStyle/>
                    <a:p>
                      <a:endParaRPr lang="pt-BR"/>
                    </a:p>
                  </a:txBody>
                  <a:tcPr/>
                </a:tc>
                <a:tc>
                  <a:txBody>
                    <a:bodyPr/>
                    <a:lstStyle/>
                    <a:p>
                      <a:pPr algn="l" fontAlgn="ctr"/>
                      <a:r>
                        <a:rPr lang="pt-BR" sz="1000" u="none" strike="noStrike" dirty="0">
                          <a:effectLst/>
                        </a:rPr>
                        <a:t>1.3.6.1.4.1.17518.2.2.1.2.1.10</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alarmDeviceVindic</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unknown Maintenance</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636985">
                <a:tc vMerge="1">
                  <a:txBody>
                    <a:bodyPr/>
                    <a:lstStyle/>
                    <a:p>
                      <a:endParaRPr lang="pt-BR"/>
                    </a:p>
                  </a:txBody>
                  <a:tcPr/>
                </a:tc>
                <a:tc>
                  <a:txBody>
                    <a:bodyPr/>
                    <a:lstStyle/>
                    <a:p>
                      <a:pPr algn="l" fontAlgn="ctr"/>
                      <a:r>
                        <a:rPr lang="pt-BR" sz="1000" u="none" strike="noStrike" dirty="0">
                          <a:effectLst/>
                        </a:rPr>
                        <a:t>1.3.6.1.4.1.17518.2.2.1.2.1.11</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alarmDeviceModel</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Default Model-Frequency Shifting Repeatrer-Master Unit</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479481">
                <a:tc vMerge="1">
                  <a:txBody>
                    <a:bodyPr/>
                    <a:lstStyle/>
                    <a:p>
                      <a:endParaRPr lang="pt-BR"/>
                    </a:p>
                  </a:txBody>
                  <a:tcPr/>
                </a:tc>
                <a:tc>
                  <a:txBody>
                    <a:bodyPr/>
                    <a:lstStyle/>
                    <a:p>
                      <a:pPr algn="l" fontAlgn="ctr"/>
                      <a:r>
                        <a:rPr lang="pt-BR" sz="1000" u="none" strike="noStrike" dirty="0">
                          <a:effectLst/>
                        </a:rPr>
                        <a:t>1.3.6.1.4.1.17518.2.2.1.2.1.12</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alarmDeviceType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Frequency Shifting Repeatrer-Master Unit</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321978">
                <a:tc vMerge="1">
                  <a:txBody>
                    <a:bodyPr/>
                    <a:lstStyle/>
                    <a:p>
                      <a:endParaRPr lang="pt-BR"/>
                    </a:p>
                  </a:txBody>
                  <a:tcPr/>
                </a:tc>
                <a:tc>
                  <a:txBody>
                    <a:bodyPr/>
                    <a:lstStyle/>
                    <a:p>
                      <a:pPr algn="l" fontAlgn="ctr"/>
                      <a:r>
                        <a:rPr lang="pt-BR" sz="1000" u="none" strike="noStrike" dirty="0">
                          <a:effectLst/>
                        </a:rPr>
                        <a:t>1.3.6.1.4.1.17518.2.2.1.2.1.13</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alarmDeviceBusinessRegion</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unknown area</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172669">
                <a:tc vMerge="1">
                  <a:txBody>
                    <a:bodyPr/>
                    <a:lstStyle/>
                    <a:p>
                      <a:endParaRPr lang="pt-BR"/>
                    </a:p>
                  </a:txBody>
                  <a:tcPr/>
                </a:tc>
                <a:tc>
                  <a:txBody>
                    <a:bodyPr/>
                    <a:lstStyle/>
                    <a:p>
                      <a:pPr algn="l" fontAlgn="ctr"/>
                      <a:r>
                        <a:rPr lang="pt-BR" sz="1000" u="none" strike="noStrike" dirty="0">
                          <a:effectLst/>
                        </a:rPr>
                        <a:t>1.3.6.1.4.1.17518.2.2.1.2.1.14</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alarmDeviceMonitorRegion</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unknown city</a:t>
                      </a:r>
                      <a:endParaRPr lang="pt-BR" sz="1000" b="0" i="0" u="none" strike="noStrike" dirty="0">
                        <a:solidFill>
                          <a:srgbClr val="000000"/>
                        </a:solidFill>
                        <a:effectLst/>
                        <a:latin typeface="Arial"/>
                      </a:endParaRPr>
                    </a:p>
                  </a:txBody>
                  <a:tcPr marL="6745" marR="6745" marT="6745" marB="0" anchor="ctr"/>
                </a:tc>
              </a:tr>
            </a:tbl>
          </a:graphicData>
        </a:graphic>
      </p:graphicFrame>
      <p:sp>
        <p:nvSpPr>
          <p:cNvPr id="4" name="Retângulo 3"/>
          <p:cNvSpPr/>
          <p:nvPr/>
        </p:nvSpPr>
        <p:spPr>
          <a:xfrm>
            <a:off x="685800" y="990600"/>
            <a:ext cx="1954381" cy="369332"/>
          </a:xfrm>
          <a:prstGeom prst="rect">
            <a:avLst/>
          </a:prstGeom>
        </p:spPr>
        <p:txBody>
          <a:bodyPr wrap="none">
            <a:spAutoFit/>
          </a:bodyPr>
          <a:lstStyle/>
          <a:p>
            <a:pPr marL="342900" indent="-342900">
              <a:buFont typeface="Wingdings" pitchFamily="2" charset="2"/>
              <a:buChar char="l"/>
            </a:pPr>
            <a:r>
              <a:rPr lang="en-US" altLang="zh-CN" b="1" dirty="0" smtClean="0"/>
              <a:t>Alarm Notice</a:t>
            </a:r>
            <a:endParaRPr lang="en-US" altLang="zh-CN" b="1" dirty="0"/>
          </a:p>
        </p:txBody>
      </p:sp>
      <p:sp>
        <p:nvSpPr>
          <p:cNvPr id="7" name="Retângulo 6"/>
          <p:cNvSpPr/>
          <p:nvPr/>
        </p:nvSpPr>
        <p:spPr bwMode="auto">
          <a:xfrm>
            <a:off x="2971801" y="3823853"/>
            <a:ext cx="4842160" cy="367147"/>
          </a:xfrm>
          <a:prstGeom prst="rect">
            <a:avLst/>
          </a:prstGeom>
          <a:solidFill>
            <a:srgbClr val="FF0000">
              <a:alpha val="0"/>
            </a:srgb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Times New Roman" pitchFamily="18" charset="0"/>
            </a:endParaRPr>
          </a:p>
        </p:txBody>
      </p:sp>
      <p:sp>
        <p:nvSpPr>
          <p:cNvPr id="8"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extLst>
      <p:ext uri="{BB962C8B-B14F-4D97-AF65-F5344CB8AC3E}">
        <p14:creationId xmlns:p14="http://schemas.microsoft.com/office/powerpoint/2010/main" val="115963018"/>
      </p:ext>
    </p:extLst>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extLst>
              <p:ext uri="{D42A27DB-BD31-4B8C-83A1-F6EECF244321}">
                <p14:modId xmlns:p14="http://schemas.microsoft.com/office/powerpoint/2010/main" val="1332316026"/>
              </p:ext>
            </p:extLst>
          </p:nvPr>
        </p:nvGraphicFramePr>
        <p:xfrm>
          <a:off x="762000" y="1359931"/>
          <a:ext cx="8001000" cy="5063460"/>
        </p:xfrm>
        <a:graphic>
          <a:graphicData uri="http://schemas.openxmlformats.org/drawingml/2006/table">
            <a:tbl>
              <a:tblPr>
                <a:tableStyleId>{5C22544A-7EE6-4342-B048-85BDC9FD1C3A}</a:tableStyleId>
              </a:tblPr>
              <a:tblGrid>
                <a:gridCol w="2283542"/>
                <a:gridCol w="2260591"/>
                <a:gridCol w="1781506"/>
                <a:gridCol w="1675361"/>
              </a:tblGrid>
              <a:tr h="172669">
                <a:tc>
                  <a:txBody>
                    <a:bodyPr/>
                    <a:lstStyle/>
                    <a:p>
                      <a:pPr algn="l" fontAlgn="ctr"/>
                      <a:r>
                        <a:rPr lang="pt-BR" sz="1000" u="none" strike="noStrike" dirty="0">
                          <a:effectLst/>
                        </a:rPr>
                        <a:t>TrapType</a:t>
                      </a:r>
                      <a:endParaRPr lang="pt-BR" sz="1000" b="1" i="1"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OID</a:t>
                      </a:r>
                      <a:endParaRPr lang="pt-BR" sz="1000" b="1" i="1"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Description</a:t>
                      </a:r>
                      <a:endParaRPr lang="pt-BR" sz="1000" b="1" i="1"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Possiblevalues(Sample)</a:t>
                      </a:r>
                      <a:endParaRPr lang="pt-BR" sz="1000" b="1" i="1" u="none" strike="noStrike" dirty="0">
                        <a:solidFill>
                          <a:srgbClr val="000000"/>
                        </a:solidFill>
                        <a:effectLst/>
                        <a:latin typeface="Arial"/>
                      </a:endParaRPr>
                    </a:p>
                  </a:txBody>
                  <a:tcPr marL="6745" marR="6745" marT="6745" marB="0" anchor="ctr"/>
                </a:tc>
              </a:tr>
              <a:tr h="172669">
                <a:tc rowSpan="14">
                  <a:txBody>
                    <a:bodyPr/>
                    <a:lstStyle/>
                    <a:p>
                      <a:pPr algn="l" fontAlgn="ctr"/>
                      <a:r>
                        <a:rPr lang="pt-BR" sz="1000" u="none" strike="noStrike" dirty="0">
                          <a:effectLst/>
                        </a:rPr>
                        <a:t>AlarmNotice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1.3.6.1.4.1.17518.2.2.1.2.1.1</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notificationId</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288</a:t>
                      </a:r>
                      <a:endParaRPr lang="pt-BR" sz="1000" b="0" i="0" u="none" strike="noStrike" dirty="0">
                        <a:solidFill>
                          <a:srgbClr val="000000"/>
                        </a:solidFill>
                        <a:effectLst/>
                        <a:latin typeface="Arial"/>
                      </a:endParaRPr>
                    </a:p>
                  </a:txBody>
                  <a:tcPr marL="6745" marR="6745" marT="6745" marB="0" anchor="ctr"/>
                </a:tc>
              </a:tr>
              <a:tr h="172669">
                <a:tc vMerge="1">
                  <a:txBody>
                    <a:bodyPr/>
                    <a:lstStyle/>
                    <a:p>
                      <a:endParaRPr lang="pt-BR"/>
                    </a:p>
                  </a:txBody>
                  <a:tcPr/>
                </a:tc>
                <a:tc>
                  <a:txBody>
                    <a:bodyPr/>
                    <a:lstStyle/>
                    <a:p>
                      <a:pPr algn="l" fontAlgn="ctr"/>
                      <a:r>
                        <a:rPr lang="pt-BR" sz="1000" u="none" strike="noStrike" dirty="0">
                          <a:effectLst/>
                        </a:rPr>
                        <a:t>1.3.6.1.4.1.17518.2.2.1.2.1.2</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alarmId</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3847</a:t>
                      </a:r>
                      <a:endParaRPr lang="pt-BR" sz="1000" b="0" i="0" u="none" strike="noStrike" dirty="0">
                        <a:solidFill>
                          <a:srgbClr val="000000"/>
                        </a:solidFill>
                        <a:effectLst/>
                        <a:latin typeface="Arial"/>
                      </a:endParaRPr>
                    </a:p>
                  </a:txBody>
                  <a:tcPr marL="6745" marR="6745" marT="6745" marB="0" anchor="ctr"/>
                </a:tc>
              </a:tr>
              <a:tr h="172669">
                <a:tc vMerge="1">
                  <a:txBody>
                    <a:bodyPr/>
                    <a:lstStyle/>
                    <a:p>
                      <a:endParaRPr lang="pt-BR"/>
                    </a:p>
                  </a:txBody>
                  <a:tcPr/>
                </a:tc>
                <a:tc>
                  <a:txBody>
                    <a:bodyPr/>
                    <a:lstStyle/>
                    <a:p>
                      <a:pPr algn="l" fontAlgn="ctr"/>
                      <a:r>
                        <a:rPr lang="pt-BR" sz="1000" u="none" strike="noStrike" dirty="0">
                          <a:effectLst/>
                        </a:rPr>
                        <a:t>1.3.6.1.4.1.17518.2.2.1.2.1.3</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alarmDeviceIndex</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0000000021</a:t>
                      </a:r>
                      <a:endParaRPr lang="pt-BR" sz="1000" b="0" i="0" u="none" strike="noStrike" dirty="0">
                        <a:solidFill>
                          <a:srgbClr val="000000"/>
                        </a:solidFill>
                        <a:effectLst/>
                        <a:latin typeface="Arial"/>
                      </a:endParaRPr>
                    </a:p>
                  </a:txBody>
                  <a:tcPr marL="6745" marR="6745" marT="6745" marB="0" anchor="ctr"/>
                </a:tc>
              </a:tr>
              <a:tr h="172669">
                <a:tc vMerge="1">
                  <a:txBody>
                    <a:bodyPr/>
                    <a:lstStyle/>
                    <a:p>
                      <a:endParaRPr lang="pt-BR"/>
                    </a:p>
                  </a:txBody>
                  <a:tcPr/>
                </a:tc>
                <a:tc>
                  <a:txBody>
                    <a:bodyPr/>
                    <a:lstStyle/>
                    <a:p>
                      <a:pPr algn="l" fontAlgn="ctr"/>
                      <a:r>
                        <a:rPr lang="pt-BR" sz="1000" u="none" strike="noStrike" dirty="0">
                          <a:effectLst/>
                        </a:rPr>
                        <a:t>1.3.6.1.4.1.17518.2.2.1.2.1.4</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alarmDeviceName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anony_00000021_00</a:t>
                      </a:r>
                      <a:endParaRPr lang="pt-BR" sz="1000" b="0" i="0" u="none" strike="noStrike" dirty="0">
                        <a:solidFill>
                          <a:srgbClr val="000000"/>
                        </a:solidFill>
                        <a:effectLst/>
                        <a:latin typeface="Arial"/>
                      </a:endParaRPr>
                    </a:p>
                  </a:txBody>
                  <a:tcPr marL="6745" marR="6745" marT="6745" marB="0" anchor="ctr"/>
                </a:tc>
              </a:tr>
              <a:tr h="321978">
                <a:tc vMerge="1">
                  <a:txBody>
                    <a:bodyPr/>
                    <a:lstStyle/>
                    <a:p>
                      <a:endParaRPr lang="pt-BR"/>
                    </a:p>
                  </a:txBody>
                  <a:tcPr/>
                </a:tc>
                <a:tc>
                  <a:txBody>
                    <a:bodyPr/>
                    <a:lstStyle/>
                    <a:p>
                      <a:pPr algn="l" fontAlgn="ctr"/>
                      <a:r>
                        <a:rPr lang="pt-BR" sz="1000" u="none" strike="noStrike" dirty="0">
                          <a:effectLst/>
                        </a:rPr>
                        <a:t>1.3.6.1.4.1.17518.2.2.1.2.1.5</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alarmName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smtClean="0">
                          <a:effectLst/>
                        </a:rPr>
                        <a:t>Master/Slave </a:t>
                      </a:r>
                      <a:r>
                        <a:rPr lang="pt-BR" sz="1000" u="none" strike="noStrike" dirty="0">
                          <a:effectLst/>
                        </a:rPr>
                        <a:t>Unit Link Alarm</a:t>
                      </a:r>
                      <a:endParaRPr lang="pt-BR" sz="1000" b="0" i="0" u="none" strike="noStrike" dirty="0">
                        <a:solidFill>
                          <a:srgbClr val="000000"/>
                        </a:solidFill>
                        <a:effectLst/>
                        <a:latin typeface="Arial"/>
                      </a:endParaRPr>
                    </a:p>
                  </a:txBody>
                  <a:tcPr marL="6745" marR="6745" marT="6745" marB="0" anchor="ctr"/>
                </a:tc>
              </a:tr>
              <a:tr h="960028">
                <a:tc vMerge="1">
                  <a:txBody>
                    <a:bodyPr/>
                    <a:lstStyle/>
                    <a:p>
                      <a:endParaRPr lang="pt-BR"/>
                    </a:p>
                  </a:txBody>
                  <a:tcPr/>
                </a:tc>
                <a:tc>
                  <a:txBody>
                    <a:bodyPr/>
                    <a:lstStyle/>
                    <a:p>
                      <a:pPr algn="l" fontAlgn="ctr"/>
                      <a:r>
                        <a:rPr lang="pt-BR" sz="1000" u="none" strike="noStrike" dirty="0">
                          <a:effectLst/>
                        </a:rPr>
                        <a:t>1.3.6.1.4.1.17518.2.2.1.2.1.6</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alarmCause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en-US" sz="1000" u="none" strike="noStrike" dirty="0">
                          <a:effectLst/>
                        </a:rPr>
                        <a:t>The alarm is triggered when:Data stream interruption between Master/Slave Unit will trigger the alarm</a:t>
                      </a:r>
                      <a:br>
                        <a:rPr lang="en-US" sz="1000" u="none" strike="noStrike" dirty="0">
                          <a:effectLst/>
                        </a:rPr>
                      </a:br>
                      <a:endParaRPr lang="en-US" sz="1000" b="0" i="0" u="none" strike="noStrike" dirty="0">
                        <a:solidFill>
                          <a:srgbClr val="000000"/>
                        </a:solidFill>
                        <a:effectLst/>
                        <a:latin typeface="Arial"/>
                      </a:endParaRPr>
                    </a:p>
                  </a:txBody>
                  <a:tcPr marL="6745" marR="6745" marT="6745" marB="0" anchor="ctr"/>
                </a:tc>
              </a:tr>
              <a:tr h="366054">
                <a:tc vMerge="1">
                  <a:txBody>
                    <a:bodyPr/>
                    <a:lstStyle/>
                    <a:p>
                      <a:endParaRPr lang="pt-BR"/>
                    </a:p>
                  </a:txBody>
                  <a:tcPr/>
                </a:tc>
                <a:tc>
                  <a:txBody>
                    <a:bodyPr/>
                    <a:lstStyle/>
                    <a:p>
                      <a:pPr algn="l" fontAlgn="ctr"/>
                      <a:r>
                        <a:rPr lang="pt-BR" sz="1000" u="none" strike="noStrike" dirty="0">
                          <a:effectLst/>
                        </a:rPr>
                        <a:t>1.3.6.1.4.1.17518.2.2.1.2.1.7</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alarmTime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2014-05-20 08:29:29.703</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296986">
                <a:tc vMerge="1">
                  <a:txBody>
                    <a:bodyPr/>
                    <a:lstStyle/>
                    <a:p>
                      <a:endParaRPr lang="pt-BR"/>
                    </a:p>
                  </a:txBody>
                  <a:tcPr/>
                </a:tc>
                <a:tc>
                  <a:txBody>
                    <a:bodyPr/>
                    <a:lstStyle/>
                    <a:p>
                      <a:pPr algn="l" fontAlgn="ctr"/>
                      <a:r>
                        <a:rPr lang="pt-BR" sz="1000" u="none" strike="noStrike" dirty="0">
                          <a:effectLst/>
                        </a:rPr>
                        <a:t>1.3.6.1.4.1.17518.2.2.1.2.1.8</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alarmPerceivedSeverity</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b="0" i="0" u="none" strike="noStrike" dirty="0" smtClean="0">
                          <a:solidFill>
                            <a:schemeClr val="dk1"/>
                          </a:solidFill>
                          <a:effectLst/>
                          <a:latin typeface="+mn-lt"/>
                        </a:rPr>
                        <a:t>0</a:t>
                      </a:r>
                      <a:endParaRPr lang="pt-BR" sz="1000" b="0" i="0" u="none" strike="noStrike" dirty="0">
                        <a:solidFill>
                          <a:srgbClr val="000000"/>
                        </a:solidFill>
                        <a:effectLst/>
                        <a:latin typeface="Arial"/>
                      </a:endParaRPr>
                    </a:p>
                  </a:txBody>
                  <a:tcPr marL="6745" marR="6745" marT="6745" marB="0" anchor="ctr"/>
                </a:tc>
              </a:tr>
              <a:tr h="321978">
                <a:tc vMerge="1">
                  <a:txBody>
                    <a:bodyPr/>
                    <a:lstStyle/>
                    <a:p>
                      <a:endParaRPr lang="pt-BR"/>
                    </a:p>
                  </a:txBody>
                  <a:tcPr/>
                </a:tc>
                <a:tc>
                  <a:txBody>
                    <a:bodyPr/>
                    <a:lstStyle/>
                    <a:p>
                      <a:pPr algn="l" fontAlgn="ctr"/>
                      <a:r>
                        <a:rPr lang="pt-BR" sz="1000" u="none" strike="noStrike" dirty="0">
                          <a:effectLst/>
                        </a:rPr>
                        <a:t>1.3.6.1.4.1.17518.2.2.1.2.1.9</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alarmDeviceVendor</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unknown vendor</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321978">
                <a:tc vMerge="1">
                  <a:txBody>
                    <a:bodyPr/>
                    <a:lstStyle/>
                    <a:p>
                      <a:endParaRPr lang="pt-BR"/>
                    </a:p>
                  </a:txBody>
                  <a:tcPr/>
                </a:tc>
                <a:tc>
                  <a:txBody>
                    <a:bodyPr/>
                    <a:lstStyle/>
                    <a:p>
                      <a:pPr algn="l" fontAlgn="ctr"/>
                      <a:r>
                        <a:rPr lang="pt-BR" sz="1000" u="none" strike="noStrike" dirty="0">
                          <a:effectLst/>
                        </a:rPr>
                        <a:t>1.3.6.1.4.1.17518.2.2.1.2.1.10</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alarmDeviceVindic</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unknown Maintenance</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636985">
                <a:tc vMerge="1">
                  <a:txBody>
                    <a:bodyPr/>
                    <a:lstStyle/>
                    <a:p>
                      <a:endParaRPr lang="pt-BR"/>
                    </a:p>
                  </a:txBody>
                  <a:tcPr/>
                </a:tc>
                <a:tc>
                  <a:txBody>
                    <a:bodyPr/>
                    <a:lstStyle/>
                    <a:p>
                      <a:pPr algn="l" fontAlgn="ctr"/>
                      <a:r>
                        <a:rPr lang="pt-BR" sz="1000" u="none" strike="noStrike" dirty="0">
                          <a:effectLst/>
                        </a:rPr>
                        <a:t>1.3.6.1.4.1.17518.2.2.1.2.1.11</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alarmDeviceModel</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Default Model-Frequency Shifting Repeatrer-Master Unit</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479481">
                <a:tc vMerge="1">
                  <a:txBody>
                    <a:bodyPr/>
                    <a:lstStyle/>
                    <a:p>
                      <a:endParaRPr lang="pt-BR"/>
                    </a:p>
                  </a:txBody>
                  <a:tcPr/>
                </a:tc>
                <a:tc>
                  <a:txBody>
                    <a:bodyPr/>
                    <a:lstStyle/>
                    <a:p>
                      <a:pPr algn="l" fontAlgn="ctr"/>
                      <a:r>
                        <a:rPr lang="pt-BR" sz="1000" u="none" strike="noStrike" dirty="0">
                          <a:effectLst/>
                        </a:rPr>
                        <a:t>1.3.6.1.4.1.17518.2.2.1.2.1.12</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alarmDeviceType</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Frequency Shifting Repeatrer-Master Unit</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321978">
                <a:tc vMerge="1">
                  <a:txBody>
                    <a:bodyPr/>
                    <a:lstStyle/>
                    <a:p>
                      <a:endParaRPr lang="pt-BR"/>
                    </a:p>
                  </a:txBody>
                  <a:tcPr/>
                </a:tc>
                <a:tc>
                  <a:txBody>
                    <a:bodyPr/>
                    <a:lstStyle/>
                    <a:p>
                      <a:pPr algn="l" fontAlgn="ctr"/>
                      <a:r>
                        <a:rPr lang="pt-BR" sz="1000" u="none" strike="noStrike" dirty="0">
                          <a:effectLst/>
                        </a:rPr>
                        <a:t>1.3.6.1.4.1.17518.2.2.1.2.1.13</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alarmDeviceBusinessRegion</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unknown area</a:t>
                      </a:r>
                      <a:br>
                        <a:rPr lang="pt-BR" sz="1000" u="none" strike="noStrike" dirty="0">
                          <a:effectLst/>
                        </a:rPr>
                      </a:br>
                      <a:endParaRPr lang="pt-BR" sz="1000" b="0" i="0" u="none" strike="noStrike" dirty="0">
                        <a:solidFill>
                          <a:srgbClr val="000000"/>
                        </a:solidFill>
                        <a:effectLst/>
                        <a:latin typeface="Arial"/>
                      </a:endParaRPr>
                    </a:p>
                  </a:txBody>
                  <a:tcPr marL="6745" marR="6745" marT="6745" marB="0" anchor="ctr"/>
                </a:tc>
              </a:tr>
              <a:tr h="172669">
                <a:tc vMerge="1">
                  <a:txBody>
                    <a:bodyPr/>
                    <a:lstStyle/>
                    <a:p>
                      <a:endParaRPr lang="pt-BR"/>
                    </a:p>
                  </a:txBody>
                  <a:tcPr/>
                </a:tc>
                <a:tc>
                  <a:txBody>
                    <a:bodyPr/>
                    <a:lstStyle/>
                    <a:p>
                      <a:pPr algn="l" fontAlgn="ctr"/>
                      <a:r>
                        <a:rPr lang="pt-BR" sz="1000" u="none" strike="noStrike" dirty="0">
                          <a:effectLst/>
                        </a:rPr>
                        <a:t>1.3.6.1.4.1.17518.2.2.1.2.1.14</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alarmDeviceMonitorRegion</a:t>
                      </a:r>
                      <a:endParaRPr lang="pt-BR" sz="1000" b="0" i="0" u="none" strike="noStrike" dirty="0">
                        <a:solidFill>
                          <a:srgbClr val="000000"/>
                        </a:solidFill>
                        <a:effectLst/>
                        <a:latin typeface="Arial"/>
                      </a:endParaRPr>
                    </a:p>
                  </a:txBody>
                  <a:tcPr marL="6745" marR="6745" marT="6745" marB="0" anchor="ctr"/>
                </a:tc>
                <a:tc>
                  <a:txBody>
                    <a:bodyPr/>
                    <a:lstStyle/>
                    <a:p>
                      <a:pPr algn="l" fontAlgn="ctr"/>
                      <a:r>
                        <a:rPr lang="pt-BR" sz="1000" u="none" strike="noStrike" dirty="0">
                          <a:effectLst/>
                        </a:rPr>
                        <a:t>unknown city</a:t>
                      </a:r>
                      <a:endParaRPr lang="pt-BR" sz="1000" b="0" i="0" u="none" strike="noStrike" dirty="0">
                        <a:solidFill>
                          <a:srgbClr val="000000"/>
                        </a:solidFill>
                        <a:effectLst/>
                        <a:latin typeface="Arial"/>
                      </a:endParaRPr>
                    </a:p>
                  </a:txBody>
                  <a:tcPr marL="6745" marR="6745" marT="6745" marB="0" anchor="ctr"/>
                </a:tc>
              </a:tr>
            </a:tbl>
          </a:graphicData>
        </a:graphic>
      </p:graphicFrame>
      <p:sp>
        <p:nvSpPr>
          <p:cNvPr id="4" name="Retângulo 3"/>
          <p:cNvSpPr/>
          <p:nvPr/>
        </p:nvSpPr>
        <p:spPr>
          <a:xfrm>
            <a:off x="685800" y="990600"/>
            <a:ext cx="1826141" cy="369332"/>
          </a:xfrm>
          <a:prstGeom prst="rect">
            <a:avLst/>
          </a:prstGeom>
        </p:spPr>
        <p:txBody>
          <a:bodyPr wrap="none">
            <a:spAutoFit/>
          </a:bodyPr>
          <a:lstStyle/>
          <a:p>
            <a:pPr marL="342900" indent="-342900">
              <a:buFont typeface="Wingdings" pitchFamily="2" charset="2"/>
              <a:buChar char="l"/>
            </a:pPr>
            <a:r>
              <a:rPr lang="en-US" altLang="zh-CN" b="1" dirty="0" smtClean="0"/>
              <a:t>Alarm Clear</a:t>
            </a:r>
            <a:endParaRPr lang="en-US" altLang="zh-CN" b="1" dirty="0"/>
          </a:p>
        </p:txBody>
      </p:sp>
      <p:sp>
        <p:nvSpPr>
          <p:cNvPr id="7" name="Retângulo 6"/>
          <p:cNvSpPr/>
          <p:nvPr/>
        </p:nvSpPr>
        <p:spPr bwMode="auto">
          <a:xfrm>
            <a:off x="2971800" y="3810000"/>
            <a:ext cx="4842160" cy="367147"/>
          </a:xfrm>
          <a:prstGeom prst="rect">
            <a:avLst/>
          </a:prstGeom>
          <a:solidFill>
            <a:srgbClr val="FF0000">
              <a:alpha val="0"/>
            </a:srgbClr>
          </a:solid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1800" b="0" i="0" u="none" strike="noStrike" cap="none" normalizeH="0" baseline="0" dirty="0" smtClean="0">
              <a:ln>
                <a:noFill/>
              </a:ln>
              <a:solidFill>
                <a:schemeClr val="tx1"/>
              </a:solidFill>
              <a:effectLst/>
              <a:latin typeface="Times New Roman" pitchFamily="18" charset="0"/>
            </a:endParaRPr>
          </a:p>
        </p:txBody>
      </p:sp>
      <p:sp>
        <p:nvSpPr>
          <p:cNvPr id="8"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extLst>
      <p:ext uri="{BB962C8B-B14F-4D97-AF65-F5344CB8AC3E}">
        <p14:creationId xmlns:p14="http://schemas.microsoft.com/office/powerpoint/2010/main" val="299350994"/>
      </p:ext>
    </p:extLst>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p:txBody>
          <a:bodyPr/>
          <a:lstStyle/>
          <a:p>
            <a:pPr marL="457200" indent="-457200">
              <a:buFontTx/>
              <a:buNone/>
            </a:pPr>
            <a:endParaRPr lang="en-AU" altLang="zh-CN" sz="2400" dirty="0" smtClean="0">
              <a:ea typeface="宋体" pitchFamily="2" charset="-122"/>
            </a:endParaRPr>
          </a:p>
          <a:p>
            <a:pPr marL="457200" indent="-457200">
              <a:buFontTx/>
              <a:buAutoNum type="arabicPeriod"/>
            </a:pPr>
            <a:endParaRPr lang="en-US" altLang="zh-CN" sz="2400" dirty="0" smtClean="0">
              <a:ea typeface="宋体" pitchFamily="2" charset="-122"/>
            </a:endParaRPr>
          </a:p>
        </p:txBody>
      </p:sp>
      <p:sp>
        <p:nvSpPr>
          <p:cNvPr id="17" name="标题 1"/>
          <p:cNvSpPr>
            <a:spLocks noGrp="1"/>
          </p:cNvSpPr>
          <p:nvPr>
            <p:ph type="title"/>
          </p:nvPr>
        </p:nvSpPr>
        <p:spPr>
          <a:xfrm>
            <a:off x="519113" y="196850"/>
            <a:ext cx="8153400" cy="571500"/>
          </a:xfrm>
        </p:spPr>
        <p:txBody>
          <a:bodyPr/>
          <a:lstStyle/>
          <a:p>
            <a:pPr algn="ctr">
              <a:defRPr/>
            </a:pPr>
            <a:r>
              <a:rPr sz="3600" dirty="0" err="1" smtClean="0">
                <a:latin typeface="+mj-ea"/>
                <a:ea typeface="+mj-ea"/>
              </a:rPr>
              <a:t>Contenidos</a:t>
            </a:r>
            <a:endParaRPr lang="zh-CN" altLang="en-US" sz="3600" dirty="0">
              <a:latin typeface="+mj-ea"/>
              <a:ea typeface="+mj-ea"/>
            </a:endParaRPr>
          </a:p>
        </p:txBody>
      </p:sp>
      <p:pic>
        <p:nvPicPr>
          <p:cNvPr id="13324" name="Picture 93" descr="BS00975_"/>
          <p:cNvPicPr>
            <a:picLocks noChangeAspect="1" noChangeArrowheads="1"/>
          </p:cNvPicPr>
          <p:nvPr/>
        </p:nvPicPr>
        <p:blipFill>
          <a:blip r:embed="rId3"/>
          <a:srcRect/>
          <a:stretch>
            <a:fillRect/>
          </a:stretch>
        </p:blipFill>
        <p:spPr bwMode="auto">
          <a:xfrm>
            <a:off x="7794625" y="5797550"/>
            <a:ext cx="1033463" cy="712788"/>
          </a:xfrm>
          <a:prstGeom prst="rect">
            <a:avLst/>
          </a:prstGeom>
          <a:noFill/>
          <a:ln w="9525">
            <a:noFill/>
            <a:miter lim="800000"/>
            <a:headEnd/>
            <a:tailEnd/>
          </a:ln>
        </p:spPr>
      </p:pic>
      <p:sp>
        <p:nvSpPr>
          <p:cNvPr id="22" name="AutoShape 16"/>
          <p:cNvSpPr>
            <a:spLocks noChangeArrowheads="1"/>
          </p:cNvSpPr>
          <p:nvPr/>
        </p:nvSpPr>
        <p:spPr bwMode="gray">
          <a:xfrm>
            <a:off x="2513013" y="4197350"/>
            <a:ext cx="4481512" cy="639763"/>
          </a:xfrm>
          <a:prstGeom prst="roundRect">
            <a:avLst>
              <a:gd name="adj" fmla="val 16667"/>
            </a:avLst>
          </a:prstGeom>
          <a:solidFill>
            <a:srgbClr val="FF9933"/>
          </a:solidFill>
          <a:ln w="28575" algn="ctr">
            <a:solidFill>
              <a:srgbClr val="FFFFFF"/>
            </a:solidFill>
            <a:round/>
            <a:headEnd/>
            <a:tailEnd/>
          </a:ln>
          <a:effectLst>
            <a:outerShdw dist="71842" dir="2700000" algn="ctr" rotWithShape="0">
              <a:srgbClr val="808080">
                <a:alpha val="50000"/>
              </a:srgbClr>
            </a:outerShdw>
          </a:effectLst>
        </p:spPr>
        <p:txBody>
          <a:bodyPr wrap="none" anchor="ctr"/>
          <a:lstStyle/>
          <a:p>
            <a:pPr algn="ctr" eaLnBrk="0" fontAlgn="auto" hangingPunct="0">
              <a:spcBef>
                <a:spcPts val="0"/>
              </a:spcBef>
              <a:spcAft>
                <a:spcPts val="0"/>
              </a:spcAft>
              <a:defRPr/>
            </a:pPr>
            <a:endParaRPr lang="zh-CN" altLang="zh-CN" sz="2400" kern="0">
              <a:solidFill>
                <a:srgbClr val="000000">
                  <a:lumMod val="95000"/>
                  <a:lumOff val="5000"/>
                </a:srgbClr>
              </a:solidFill>
              <a:latin typeface="幼圆" pitchFamily="49" charset="-122"/>
              <a:ea typeface="幼圆" pitchFamily="49" charset="-122"/>
            </a:endParaRPr>
          </a:p>
        </p:txBody>
      </p:sp>
      <p:sp>
        <p:nvSpPr>
          <p:cNvPr id="23" name="AutoShape 17"/>
          <p:cNvSpPr>
            <a:spLocks noChangeArrowheads="1"/>
          </p:cNvSpPr>
          <p:nvPr/>
        </p:nvSpPr>
        <p:spPr bwMode="gray">
          <a:xfrm>
            <a:off x="2165350" y="4149725"/>
            <a:ext cx="685800" cy="687388"/>
          </a:xfrm>
          <a:prstGeom prst="diamond">
            <a:avLst/>
          </a:prstGeom>
          <a:solidFill>
            <a:srgbClr val="FF9933"/>
          </a:solidFill>
          <a:ln w="25400" algn="ctr">
            <a:solidFill>
              <a:srgbClr val="FFFFFF"/>
            </a:solidFill>
            <a:miter lim="800000"/>
            <a:headEnd/>
            <a:tailEnd/>
          </a:ln>
          <a:effectLst>
            <a:outerShdw dist="76200" algn="ctr" rotWithShape="0">
              <a:srgbClr val="808080"/>
            </a:outerShdw>
          </a:effectLst>
        </p:spPr>
        <p:txBody>
          <a:bodyPr wrap="none" anchor="ctr"/>
          <a:lstStyle/>
          <a:p>
            <a:pPr eaLnBrk="0" fontAlgn="auto" hangingPunct="0">
              <a:spcBef>
                <a:spcPts val="0"/>
              </a:spcBef>
              <a:spcAft>
                <a:spcPts val="0"/>
              </a:spcAft>
              <a:defRPr/>
            </a:pPr>
            <a:endParaRPr lang="zh-CN" altLang="en-US" sz="2400" kern="0">
              <a:solidFill>
                <a:srgbClr val="000000">
                  <a:lumMod val="95000"/>
                  <a:lumOff val="5000"/>
                </a:srgbClr>
              </a:solidFill>
              <a:latin typeface="幼圆" pitchFamily="49" charset="-122"/>
              <a:ea typeface="幼圆" pitchFamily="49" charset="-122"/>
            </a:endParaRPr>
          </a:p>
        </p:txBody>
      </p:sp>
      <p:sp>
        <p:nvSpPr>
          <p:cNvPr id="24" name="Text Box 18"/>
          <p:cNvSpPr txBox="1">
            <a:spLocks noChangeArrowheads="1"/>
          </p:cNvSpPr>
          <p:nvPr/>
        </p:nvSpPr>
        <p:spPr bwMode="gray">
          <a:xfrm>
            <a:off x="2971800" y="4267200"/>
            <a:ext cx="3906838" cy="461665"/>
          </a:xfrm>
          <a:prstGeom prst="rect">
            <a:avLst/>
          </a:prstGeom>
          <a:noFill/>
          <a:ln w="9525" algn="ctr">
            <a:noFill/>
            <a:miter lim="800000"/>
            <a:headEnd/>
            <a:tailEnd/>
          </a:ln>
        </p:spPr>
        <p:txBody>
          <a:bodyPr>
            <a:spAutoFit/>
          </a:bodyPr>
          <a:lstStyle/>
          <a:p>
            <a:pPr eaLnBrk="0" hangingPunct="0"/>
            <a:r>
              <a:rPr lang="en-US" sz="2400" dirty="0" err="1" smtClean="0">
                <a:latin typeface="+mj-lt"/>
              </a:rPr>
              <a:t>Rutinas</a:t>
            </a:r>
            <a:r>
              <a:rPr lang="en-US" sz="2400" dirty="0" smtClean="0">
                <a:latin typeface="+mj-lt"/>
              </a:rPr>
              <a:t> de </a:t>
            </a:r>
            <a:r>
              <a:rPr lang="en-US" sz="2400" dirty="0" err="1" smtClean="0">
                <a:latin typeface="+mj-lt"/>
              </a:rPr>
              <a:t>Mantenimiento</a:t>
            </a:r>
            <a:endParaRPr kumimoji="1" lang="zh-CN" altLang="en-US" sz="2400" i="0" dirty="0">
              <a:solidFill>
                <a:schemeClr val="tx1"/>
              </a:solidFill>
              <a:latin typeface="+mj-lt"/>
            </a:endParaRPr>
          </a:p>
        </p:txBody>
      </p:sp>
      <p:sp>
        <p:nvSpPr>
          <p:cNvPr id="25" name="Text Box 19"/>
          <p:cNvSpPr txBox="1">
            <a:spLocks noChangeArrowheads="1"/>
          </p:cNvSpPr>
          <p:nvPr/>
        </p:nvSpPr>
        <p:spPr bwMode="gray">
          <a:xfrm>
            <a:off x="2362200" y="4229100"/>
            <a:ext cx="339725" cy="461963"/>
          </a:xfrm>
          <a:prstGeom prst="rect">
            <a:avLst/>
          </a:prstGeom>
          <a:noFill/>
          <a:ln w="9525" algn="ctr">
            <a:noFill/>
            <a:miter lim="800000"/>
            <a:headEnd/>
            <a:tailEnd/>
          </a:ln>
        </p:spPr>
        <p:txBody>
          <a:bodyPr wrap="none">
            <a:spAutoFit/>
          </a:bodyPr>
          <a:lstStyle/>
          <a:p>
            <a:pPr algn="ctr" eaLnBrk="0" hangingPunct="0"/>
            <a:r>
              <a:rPr lang="en-US" altLang="zh-CN" sz="2400" i="0" dirty="0" smtClean="0">
                <a:solidFill>
                  <a:srgbClr val="0D0D0D"/>
                </a:solidFill>
                <a:latin typeface="幼圆" pitchFamily="49" charset="-122"/>
                <a:ea typeface="幼圆" pitchFamily="49" charset="-122"/>
                <a:cs typeface="方正黑体简体"/>
              </a:rPr>
              <a:t>3</a:t>
            </a:r>
            <a:endParaRPr lang="en-US" altLang="zh-CN" sz="2400" i="0" dirty="0">
              <a:solidFill>
                <a:srgbClr val="0D0D0D"/>
              </a:solidFill>
              <a:latin typeface="幼圆" pitchFamily="49" charset="-122"/>
              <a:ea typeface="幼圆" pitchFamily="49" charset="-122"/>
              <a:cs typeface="方正黑体简体"/>
            </a:endParaRPr>
          </a:p>
        </p:txBody>
      </p:sp>
      <p:sp>
        <p:nvSpPr>
          <p:cNvPr id="26" name="AutoShape 12"/>
          <p:cNvSpPr>
            <a:spLocks noChangeArrowheads="1"/>
          </p:cNvSpPr>
          <p:nvPr/>
        </p:nvSpPr>
        <p:spPr bwMode="gray">
          <a:xfrm>
            <a:off x="2571750" y="1844675"/>
            <a:ext cx="4424363" cy="601663"/>
          </a:xfrm>
          <a:prstGeom prst="roundRect">
            <a:avLst>
              <a:gd name="adj" fmla="val 16667"/>
            </a:avLst>
          </a:prstGeom>
          <a:solidFill>
            <a:srgbClr val="BBE0E3"/>
          </a:solidFill>
          <a:ln w="28575" algn="ctr">
            <a:solidFill>
              <a:srgbClr val="FFFFFF"/>
            </a:solidFill>
            <a:round/>
            <a:headEnd/>
            <a:tailEnd/>
          </a:ln>
          <a:effectLst>
            <a:outerShdw dist="71842" dir="2700000" algn="ctr" rotWithShape="0">
              <a:srgbClr val="808080">
                <a:alpha val="50000"/>
              </a:srgbClr>
            </a:outerShdw>
          </a:effectLst>
        </p:spPr>
        <p:txBody>
          <a:bodyPr wrap="none" anchor="ctr"/>
          <a:lstStyle/>
          <a:p>
            <a:pPr algn="ctr" eaLnBrk="0" fontAlgn="auto" hangingPunct="0">
              <a:spcBef>
                <a:spcPts val="0"/>
              </a:spcBef>
              <a:spcAft>
                <a:spcPts val="0"/>
              </a:spcAft>
              <a:defRPr/>
            </a:pPr>
            <a:endParaRPr lang="zh-CN" altLang="zh-CN" sz="2400" kern="0" dirty="0">
              <a:solidFill>
                <a:srgbClr val="000000">
                  <a:lumMod val="95000"/>
                  <a:lumOff val="5000"/>
                </a:srgbClr>
              </a:solidFill>
              <a:latin typeface="+mj-lt"/>
              <a:ea typeface="幼圆" pitchFamily="49" charset="-122"/>
            </a:endParaRPr>
          </a:p>
        </p:txBody>
      </p:sp>
      <p:sp>
        <p:nvSpPr>
          <p:cNvPr id="27" name="AutoShape 13"/>
          <p:cNvSpPr>
            <a:spLocks noChangeArrowheads="1"/>
          </p:cNvSpPr>
          <p:nvPr/>
        </p:nvSpPr>
        <p:spPr bwMode="gray">
          <a:xfrm>
            <a:off x="2166938" y="1793875"/>
            <a:ext cx="685800" cy="685800"/>
          </a:xfrm>
          <a:prstGeom prst="diamond">
            <a:avLst/>
          </a:prstGeom>
          <a:solidFill>
            <a:srgbClr val="BBE0E3"/>
          </a:solidFill>
          <a:ln w="25400" algn="ctr">
            <a:solidFill>
              <a:srgbClr val="FFFFFF"/>
            </a:solidFill>
            <a:miter lim="800000"/>
            <a:headEnd/>
            <a:tailEnd/>
          </a:ln>
          <a:effectLst>
            <a:outerShdw dist="76200" algn="ctr" rotWithShape="0">
              <a:srgbClr val="808080"/>
            </a:outerShdw>
          </a:effectLst>
        </p:spPr>
        <p:txBody>
          <a:bodyPr wrap="none" anchor="ctr"/>
          <a:lstStyle/>
          <a:p>
            <a:pPr eaLnBrk="0" fontAlgn="auto" hangingPunct="0">
              <a:spcBef>
                <a:spcPts val="0"/>
              </a:spcBef>
              <a:spcAft>
                <a:spcPts val="0"/>
              </a:spcAft>
              <a:defRPr/>
            </a:pPr>
            <a:endParaRPr lang="zh-CN" altLang="en-US" sz="2400" kern="0">
              <a:solidFill>
                <a:srgbClr val="000000">
                  <a:lumMod val="95000"/>
                  <a:lumOff val="5000"/>
                </a:srgbClr>
              </a:solidFill>
              <a:latin typeface="幼圆" pitchFamily="49" charset="-122"/>
              <a:ea typeface="幼圆" pitchFamily="49" charset="-122"/>
            </a:endParaRPr>
          </a:p>
        </p:txBody>
      </p:sp>
      <p:sp>
        <p:nvSpPr>
          <p:cNvPr id="28" name="Text Box 14"/>
          <p:cNvSpPr txBox="1">
            <a:spLocks noChangeArrowheads="1"/>
          </p:cNvSpPr>
          <p:nvPr/>
        </p:nvSpPr>
        <p:spPr bwMode="gray">
          <a:xfrm>
            <a:off x="2989263" y="1906588"/>
            <a:ext cx="4037012" cy="461962"/>
          </a:xfrm>
          <a:prstGeom prst="rect">
            <a:avLst/>
          </a:prstGeom>
          <a:noFill/>
          <a:ln w="9525" algn="ctr">
            <a:noFill/>
            <a:miter lim="800000"/>
            <a:headEnd/>
            <a:tailEnd/>
          </a:ln>
        </p:spPr>
        <p:txBody>
          <a:bodyPr>
            <a:spAutoFit/>
          </a:bodyPr>
          <a:lstStyle/>
          <a:p>
            <a:pPr eaLnBrk="0" hangingPunct="0"/>
            <a:endParaRPr lang="zh-CN" altLang="en-US" sz="2400" i="0" dirty="0">
              <a:solidFill>
                <a:schemeClr val="tx1"/>
              </a:solidFill>
              <a:latin typeface="宋体" pitchFamily="2" charset="-122"/>
              <a:ea typeface="方正黑体简体"/>
              <a:cs typeface="方正黑体简体"/>
            </a:endParaRPr>
          </a:p>
        </p:txBody>
      </p:sp>
      <p:sp>
        <p:nvSpPr>
          <p:cNvPr id="29" name="Text Box 15"/>
          <p:cNvSpPr txBox="1">
            <a:spLocks noChangeArrowheads="1"/>
          </p:cNvSpPr>
          <p:nvPr/>
        </p:nvSpPr>
        <p:spPr bwMode="gray">
          <a:xfrm>
            <a:off x="2371725" y="1863725"/>
            <a:ext cx="339725" cy="461963"/>
          </a:xfrm>
          <a:prstGeom prst="rect">
            <a:avLst/>
          </a:prstGeom>
          <a:noFill/>
          <a:ln w="9525" algn="ctr">
            <a:noFill/>
            <a:miter lim="800000"/>
            <a:headEnd/>
            <a:tailEnd/>
          </a:ln>
        </p:spPr>
        <p:txBody>
          <a:bodyPr wrap="none">
            <a:spAutoFit/>
          </a:bodyPr>
          <a:lstStyle/>
          <a:p>
            <a:pPr algn="ctr" eaLnBrk="0" hangingPunct="0"/>
            <a:r>
              <a:rPr lang="en-US" altLang="zh-CN" sz="2400" i="0">
                <a:solidFill>
                  <a:srgbClr val="0D0D0D"/>
                </a:solidFill>
                <a:latin typeface="幼圆" pitchFamily="49" charset="-122"/>
                <a:ea typeface="幼圆" pitchFamily="49" charset="-122"/>
                <a:cs typeface="方正黑体简体"/>
              </a:rPr>
              <a:t>1</a:t>
            </a:r>
          </a:p>
        </p:txBody>
      </p:sp>
      <p:sp>
        <p:nvSpPr>
          <p:cNvPr id="30" name="右箭头 13"/>
          <p:cNvSpPr>
            <a:spLocks noChangeArrowheads="1"/>
          </p:cNvSpPr>
          <p:nvPr/>
        </p:nvSpPr>
        <p:spPr bwMode="auto">
          <a:xfrm>
            <a:off x="1293992" y="1889510"/>
            <a:ext cx="696912" cy="450850"/>
          </a:xfrm>
          <a:prstGeom prst="rightArrow">
            <a:avLst>
              <a:gd name="adj1" fmla="val 50000"/>
              <a:gd name="adj2" fmla="val 49916"/>
            </a:avLst>
          </a:prstGeom>
          <a:solidFill>
            <a:srgbClr val="FF6600"/>
          </a:solidFill>
          <a:ln w="9525" algn="ctr">
            <a:solidFill>
              <a:schemeClr val="tx1"/>
            </a:solidFill>
            <a:round/>
            <a:headEnd/>
            <a:tailEnd/>
          </a:ln>
        </p:spPr>
        <p:txBody>
          <a:bodyPr/>
          <a:lstStyle/>
          <a:p>
            <a:pPr defTabSz="839788" eaLnBrk="0" hangingPunct="0"/>
            <a:endParaRPr lang="zh-CN" altLang="en-US" b="0"/>
          </a:p>
        </p:txBody>
      </p:sp>
      <p:sp>
        <p:nvSpPr>
          <p:cNvPr id="31" name="AutoShape 16"/>
          <p:cNvSpPr>
            <a:spLocks noChangeArrowheads="1"/>
          </p:cNvSpPr>
          <p:nvPr/>
        </p:nvSpPr>
        <p:spPr bwMode="gray">
          <a:xfrm>
            <a:off x="2554288" y="2980360"/>
            <a:ext cx="4481512" cy="639762"/>
          </a:xfrm>
          <a:prstGeom prst="roundRect">
            <a:avLst>
              <a:gd name="adj" fmla="val 16667"/>
            </a:avLst>
          </a:prstGeom>
          <a:solidFill>
            <a:srgbClr val="99CC00"/>
          </a:solidFill>
          <a:ln w="28575" algn="ctr">
            <a:solidFill>
              <a:srgbClr val="FFFFFF"/>
            </a:solidFill>
            <a:round/>
            <a:headEnd/>
            <a:tailEnd/>
          </a:ln>
          <a:effectLst>
            <a:outerShdw dist="71842" dir="2700000" algn="ctr" rotWithShape="0">
              <a:srgbClr val="808080">
                <a:alpha val="50000"/>
              </a:srgbClr>
            </a:outerShdw>
          </a:effectLst>
        </p:spPr>
        <p:txBody>
          <a:bodyPr wrap="none" anchor="ctr"/>
          <a:lstStyle/>
          <a:p>
            <a:pPr algn="ctr" eaLnBrk="0" fontAlgn="auto" hangingPunct="0">
              <a:spcBef>
                <a:spcPts val="0"/>
              </a:spcBef>
              <a:spcAft>
                <a:spcPts val="0"/>
              </a:spcAft>
              <a:defRPr/>
            </a:pPr>
            <a:endParaRPr lang="zh-CN" altLang="zh-CN" sz="2400" kern="0">
              <a:solidFill>
                <a:srgbClr val="000000">
                  <a:lumMod val="95000"/>
                  <a:lumOff val="5000"/>
                </a:srgbClr>
              </a:solidFill>
              <a:latin typeface="幼圆" pitchFamily="49" charset="-122"/>
              <a:ea typeface="幼圆" pitchFamily="49" charset="-122"/>
            </a:endParaRPr>
          </a:p>
        </p:txBody>
      </p:sp>
      <p:sp>
        <p:nvSpPr>
          <p:cNvPr id="32" name="AutoShape 17"/>
          <p:cNvSpPr>
            <a:spLocks noChangeArrowheads="1"/>
          </p:cNvSpPr>
          <p:nvPr/>
        </p:nvSpPr>
        <p:spPr bwMode="gray">
          <a:xfrm>
            <a:off x="2206625" y="2932735"/>
            <a:ext cx="685800" cy="687387"/>
          </a:xfrm>
          <a:prstGeom prst="diamond">
            <a:avLst/>
          </a:prstGeom>
          <a:solidFill>
            <a:srgbClr val="99CC00"/>
          </a:solidFill>
          <a:ln w="25400" algn="ctr">
            <a:solidFill>
              <a:srgbClr val="FFFFFF"/>
            </a:solidFill>
            <a:miter lim="800000"/>
            <a:headEnd/>
            <a:tailEnd/>
          </a:ln>
          <a:effectLst>
            <a:outerShdw dist="76200" algn="ctr" rotWithShape="0">
              <a:srgbClr val="808080"/>
            </a:outerShdw>
          </a:effectLst>
        </p:spPr>
        <p:txBody>
          <a:bodyPr wrap="none" anchor="ctr"/>
          <a:lstStyle/>
          <a:p>
            <a:pPr eaLnBrk="0" fontAlgn="auto" hangingPunct="0">
              <a:spcBef>
                <a:spcPts val="0"/>
              </a:spcBef>
              <a:spcAft>
                <a:spcPts val="0"/>
              </a:spcAft>
              <a:defRPr/>
            </a:pPr>
            <a:endParaRPr lang="zh-CN" altLang="en-US" sz="2400" kern="0">
              <a:solidFill>
                <a:srgbClr val="000000">
                  <a:lumMod val="95000"/>
                  <a:lumOff val="5000"/>
                </a:srgbClr>
              </a:solidFill>
              <a:latin typeface="幼圆" pitchFamily="49" charset="-122"/>
              <a:ea typeface="幼圆" pitchFamily="49" charset="-122"/>
            </a:endParaRPr>
          </a:p>
        </p:txBody>
      </p:sp>
      <p:sp>
        <p:nvSpPr>
          <p:cNvPr id="33" name="Text Box 18"/>
          <p:cNvSpPr txBox="1">
            <a:spLocks noChangeArrowheads="1"/>
          </p:cNvSpPr>
          <p:nvPr/>
        </p:nvSpPr>
        <p:spPr bwMode="gray">
          <a:xfrm>
            <a:off x="2971800" y="3050210"/>
            <a:ext cx="4054475" cy="461665"/>
          </a:xfrm>
          <a:prstGeom prst="rect">
            <a:avLst/>
          </a:prstGeom>
          <a:noFill/>
          <a:ln w="9525" algn="ctr">
            <a:noFill/>
            <a:miter lim="800000"/>
            <a:headEnd/>
            <a:tailEnd/>
          </a:ln>
        </p:spPr>
        <p:txBody>
          <a:bodyPr wrap="square">
            <a:spAutoFit/>
          </a:bodyPr>
          <a:lstStyle/>
          <a:p>
            <a:pPr eaLnBrk="0" hangingPunct="0"/>
            <a:r>
              <a:rPr lang="en-US" sz="2400" dirty="0" err="1" smtClean="0">
                <a:latin typeface="+mj-lt"/>
              </a:rPr>
              <a:t>Estructura</a:t>
            </a:r>
            <a:r>
              <a:rPr lang="en-US" sz="2400" dirty="0" smtClean="0">
                <a:latin typeface="+mj-lt"/>
              </a:rPr>
              <a:t> IP y de Hardware </a:t>
            </a:r>
            <a:endParaRPr lang="zh-CN" altLang="en-US" sz="2400" i="0" dirty="0">
              <a:solidFill>
                <a:schemeClr val="tx1"/>
              </a:solidFill>
              <a:latin typeface="+mj-lt"/>
              <a:ea typeface="方正黑体简体"/>
              <a:cs typeface="方正黑体简体"/>
            </a:endParaRPr>
          </a:p>
        </p:txBody>
      </p:sp>
      <p:sp>
        <p:nvSpPr>
          <p:cNvPr id="34" name="Text Box 19"/>
          <p:cNvSpPr txBox="1">
            <a:spLocks noChangeArrowheads="1"/>
          </p:cNvSpPr>
          <p:nvPr/>
        </p:nvSpPr>
        <p:spPr bwMode="gray">
          <a:xfrm>
            <a:off x="2403475" y="3012110"/>
            <a:ext cx="339725" cy="461962"/>
          </a:xfrm>
          <a:prstGeom prst="rect">
            <a:avLst/>
          </a:prstGeom>
          <a:noFill/>
          <a:ln w="9525" algn="ctr">
            <a:noFill/>
            <a:miter lim="800000"/>
            <a:headEnd/>
            <a:tailEnd/>
          </a:ln>
        </p:spPr>
        <p:txBody>
          <a:bodyPr wrap="none">
            <a:spAutoFit/>
          </a:bodyPr>
          <a:lstStyle/>
          <a:p>
            <a:pPr algn="ctr" eaLnBrk="0" hangingPunct="0"/>
            <a:r>
              <a:rPr lang="en-US" altLang="zh-CN" sz="2400" i="0" dirty="0" smtClean="0">
                <a:solidFill>
                  <a:srgbClr val="0D0D0D"/>
                </a:solidFill>
                <a:latin typeface="幼圆" pitchFamily="49" charset="-122"/>
                <a:ea typeface="幼圆" pitchFamily="49" charset="-122"/>
                <a:cs typeface="方正黑体简体"/>
              </a:rPr>
              <a:t>2</a:t>
            </a:r>
            <a:endParaRPr lang="en-US" altLang="zh-CN" sz="2400" i="0" dirty="0">
              <a:solidFill>
                <a:srgbClr val="0D0D0D"/>
              </a:solidFill>
              <a:latin typeface="幼圆" pitchFamily="49" charset="-122"/>
              <a:ea typeface="幼圆" pitchFamily="49" charset="-122"/>
              <a:cs typeface="方正黑体简体"/>
            </a:endParaRPr>
          </a:p>
        </p:txBody>
      </p:sp>
      <p:sp>
        <p:nvSpPr>
          <p:cNvPr id="19" name="Text Box 18"/>
          <p:cNvSpPr txBox="1">
            <a:spLocks noChangeArrowheads="1"/>
          </p:cNvSpPr>
          <p:nvPr/>
        </p:nvSpPr>
        <p:spPr bwMode="gray">
          <a:xfrm>
            <a:off x="3048000" y="1905000"/>
            <a:ext cx="3906838" cy="461665"/>
          </a:xfrm>
          <a:prstGeom prst="rect">
            <a:avLst/>
          </a:prstGeom>
          <a:noFill/>
          <a:ln w="9525" algn="ctr">
            <a:noFill/>
            <a:miter lim="800000"/>
            <a:headEnd/>
            <a:tailEnd/>
          </a:ln>
        </p:spPr>
        <p:txBody>
          <a:bodyPr>
            <a:spAutoFit/>
          </a:bodyPr>
          <a:lstStyle/>
          <a:p>
            <a:pPr eaLnBrk="0" fontAlgn="auto" hangingPunct="0">
              <a:spcBef>
                <a:spcPts val="0"/>
              </a:spcBef>
              <a:spcAft>
                <a:spcPts val="0"/>
              </a:spcAft>
              <a:defRPr/>
            </a:pPr>
            <a:r>
              <a:rPr lang="en-US" altLang="zh-CN" sz="2400" kern="0" dirty="0" err="1" smtClean="0">
                <a:solidFill>
                  <a:srgbClr val="000000">
                    <a:lumMod val="95000"/>
                    <a:lumOff val="5000"/>
                  </a:srgbClr>
                </a:solidFill>
                <a:ea typeface="幼圆" pitchFamily="49" charset="-122"/>
              </a:rPr>
              <a:t>Información</a:t>
            </a:r>
            <a:r>
              <a:rPr lang="en-US" altLang="zh-CN" sz="2400" kern="0" dirty="0" smtClean="0">
                <a:solidFill>
                  <a:srgbClr val="000000">
                    <a:lumMod val="95000"/>
                    <a:lumOff val="5000"/>
                  </a:srgbClr>
                </a:solidFill>
                <a:ea typeface="幼圆" pitchFamily="49" charset="-122"/>
              </a:rPr>
              <a:t> General</a:t>
            </a:r>
            <a:endParaRPr lang="zh-CN" altLang="zh-CN" sz="2400" kern="0" dirty="0">
              <a:solidFill>
                <a:srgbClr val="000000">
                  <a:lumMod val="95000"/>
                  <a:lumOff val="5000"/>
                </a:srgbClr>
              </a:solidFill>
              <a:ea typeface="幼圆" pitchFamily="49" charset="-122"/>
            </a:endParaRPr>
          </a:p>
        </p:txBody>
      </p:sp>
    </p:spTree>
  </p:cSld>
  <p:clrMapOvr>
    <a:masterClrMapping/>
  </p:clrMapOvr>
  <p:transition>
    <p:dissolv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15191" y="1370886"/>
            <a:ext cx="8305800" cy="4801314"/>
          </a:xfrm>
          <a:prstGeom prst="rect">
            <a:avLst/>
          </a:prstGeom>
          <a:noFill/>
        </p:spPr>
        <p:txBody>
          <a:bodyPr wrap="square" rtlCol="0">
            <a:spAutoFit/>
          </a:bodyPr>
          <a:lstStyle/>
          <a:p>
            <a:pPr marL="342900" indent="-342900">
              <a:buFont typeface="Wingdings" pitchFamily="2" charset="2"/>
              <a:buChar char="l"/>
            </a:pPr>
            <a:r>
              <a:rPr lang="en-US" altLang="zh-CN" b="1" dirty="0" err="1" smtClean="0"/>
              <a:t>Percepción</a:t>
            </a:r>
            <a:r>
              <a:rPr lang="en-US" altLang="zh-CN" b="1" dirty="0" smtClean="0"/>
              <a:t> de </a:t>
            </a:r>
            <a:r>
              <a:rPr lang="en-US" altLang="zh-CN" b="1" dirty="0" err="1" smtClean="0"/>
              <a:t>Severidad</a:t>
            </a:r>
            <a:r>
              <a:rPr lang="en-US" altLang="zh-CN" b="1" dirty="0" smtClean="0"/>
              <a:t> de </a:t>
            </a:r>
            <a:r>
              <a:rPr lang="en-US" altLang="zh-CN" b="1" dirty="0" err="1" smtClean="0"/>
              <a:t>Alarma</a:t>
            </a:r>
            <a:endParaRPr lang="en-US" altLang="zh-CN" b="1" dirty="0" smtClean="0"/>
          </a:p>
          <a:p>
            <a:endParaRPr lang="en-US" altLang="zh-CN" b="1" dirty="0" smtClean="0"/>
          </a:p>
          <a:p>
            <a:r>
              <a:rPr lang="es-ES" dirty="0"/>
              <a:t>El tipo de </a:t>
            </a:r>
            <a:r>
              <a:rPr lang="es-ES" dirty="0" err="1" smtClean="0"/>
              <a:t>trap</a:t>
            </a:r>
            <a:r>
              <a:rPr lang="es-ES" dirty="0" smtClean="0"/>
              <a:t> </a:t>
            </a:r>
            <a:r>
              <a:rPr lang="es-ES" dirty="0"/>
              <a:t>se define por su valor de</a:t>
            </a:r>
            <a:r>
              <a:rPr lang="en-US" dirty="0" smtClean="0"/>
              <a:t> </a:t>
            </a:r>
            <a:r>
              <a:rPr lang="en-US" dirty="0" smtClean="0"/>
              <a:t>"</a:t>
            </a:r>
            <a:r>
              <a:rPr lang="en-US" dirty="0" err="1" smtClean="0"/>
              <a:t>alarmPerceivedSeverity</a:t>
            </a:r>
            <a:r>
              <a:rPr lang="en-US" dirty="0" smtClean="0"/>
              <a:t>". </a:t>
            </a:r>
            <a:endParaRPr lang="zh-CN" altLang="en-US" dirty="0" smtClean="0"/>
          </a:p>
          <a:p>
            <a:r>
              <a:rPr lang="en-US" dirty="0" smtClean="0"/>
              <a:t> </a:t>
            </a:r>
            <a:endParaRPr lang="zh-CN" altLang="en-US" dirty="0" smtClean="0"/>
          </a:p>
          <a:p>
            <a:pPr marL="342900" indent="-342900">
              <a:buAutoNum type="arabicParenR"/>
            </a:pPr>
            <a:r>
              <a:rPr lang="en-US" dirty="0" smtClean="0"/>
              <a:t>un trap con </a:t>
            </a:r>
            <a:r>
              <a:rPr lang="en-US" b="1" dirty="0" err="1" smtClean="0"/>
              <a:t>alarmPerceivedSeverity</a:t>
            </a:r>
            <a:r>
              <a:rPr lang="en-US" b="1" dirty="0" smtClean="0"/>
              <a:t> = 1/2/3</a:t>
            </a:r>
          </a:p>
          <a:p>
            <a:pPr marL="342900" indent="-342900"/>
            <a:r>
              <a:rPr lang="en-US" dirty="0" smtClean="0"/>
              <a:t> 	</a:t>
            </a:r>
            <a:r>
              <a:rPr lang="es-ES" dirty="0" smtClean="0"/>
              <a:t>significa que este </a:t>
            </a:r>
            <a:r>
              <a:rPr lang="es-ES" dirty="0" err="1" smtClean="0"/>
              <a:t>trap</a:t>
            </a:r>
            <a:r>
              <a:rPr lang="es-ES" dirty="0" smtClean="0"/>
              <a:t> </a:t>
            </a:r>
            <a:r>
              <a:rPr lang="es-ES" dirty="0"/>
              <a:t>es </a:t>
            </a:r>
            <a:r>
              <a:rPr lang="es-ES" dirty="0" smtClean="0"/>
              <a:t>de una nueva alarma, </a:t>
            </a:r>
            <a:r>
              <a:rPr lang="es-ES" dirty="0"/>
              <a:t>y el nivel de </a:t>
            </a:r>
            <a:r>
              <a:rPr lang="es-ES" dirty="0" smtClean="0"/>
              <a:t>severidad alarma </a:t>
            </a:r>
            <a:r>
              <a:rPr lang="es-ES" dirty="0"/>
              <a:t>es </a:t>
            </a:r>
            <a:r>
              <a:rPr lang="en-US" b="1" dirty="0" smtClean="0"/>
              <a:t>minor/major/critical</a:t>
            </a:r>
          </a:p>
          <a:p>
            <a:pPr marL="342900" indent="-342900"/>
            <a:endParaRPr lang="zh-CN" altLang="en-US" b="1" dirty="0" smtClean="0"/>
          </a:p>
          <a:p>
            <a:pPr marL="342900" indent="-342900"/>
            <a:r>
              <a:rPr lang="en-US" dirty="0" smtClean="0"/>
              <a:t>2) </a:t>
            </a:r>
            <a:r>
              <a:rPr lang="en-US" dirty="0" smtClean="0"/>
              <a:t> </a:t>
            </a:r>
            <a:r>
              <a:rPr lang="en-US" dirty="0" smtClean="0"/>
              <a:t>un </a:t>
            </a:r>
            <a:r>
              <a:rPr lang="en-US" dirty="0"/>
              <a:t>trap con </a:t>
            </a:r>
            <a:r>
              <a:rPr lang="en-US" b="1" dirty="0" err="1"/>
              <a:t>alarmPerceivedSeverity</a:t>
            </a:r>
            <a:r>
              <a:rPr lang="en-US" b="1" dirty="0"/>
              <a:t> = 0</a:t>
            </a:r>
          </a:p>
          <a:p>
            <a:pPr marL="342900" indent="-342900"/>
            <a:r>
              <a:rPr lang="es-ES" dirty="0"/>
              <a:t>	</a:t>
            </a:r>
            <a:r>
              <a:rPr lang="es-ES" dirty="0" smtClean="0"/>
              <a:t>significa </a:t>
            </a:r>
            <a:r>
              <a:rPr lang="es-ES" dirty="0"/>
              <a:t>que este </a:t>
            </a:r>
            <a:r>
              <a:rPr lang="es-ES" dirty="0" err="1"/>
              <a:t>trap</a:t>
            </a:r>
            <a:r>
              <a:rPr lang="es-ES" dirty="0"/>
              <a:t> es </a:t>
            </a:r>
            <a:r>
              <a:rPr lang="es-ES" dirty="0" smtClean="0"/>
              <a:t>un </a:t>
            </a:r>
            <a:r>
              <a:rPr lang="es-ES" b="1" i="1" u="sng" dirty="0" err="1"/>
              <a:t>alarm</a:t>
            </a:r>
            <a:r>
              <a:rPr lang="es-ES" b="1" i="1" u="sng" dirty="0"/>
              <a:t> </a:t>
            </a:r>
            <a:r>
              <a:rPr lang="en-US" b="1" i="1" u="sng" dirty="0" smtClean="0"/>
              <a:t>clear </a:t>
            </a:r>
            <a:r>
              <a:rPr lang="en-US" b="1" i="1" u="sng" dirty="0" smtClean="0"/>
              <a:t>trap</a:t>
            </a:r>
            <a:r>
              <a:rPr lang="en-US" dirty="0" smtClean="0"/>
              <a:t>, </a:t>
            </a:r>
            <a:r>
              <a:rPr lang="es-ES" dirty="0" smtClean="0"/>
              <a:t>y se </a:t>
            </a:r>
            <a:r>
              <a:rPr lang="es-ES" dirty="0"/>
              <a:t>puede encontrar que la alarma </a:t>
            </a:r>
            <a:r>
              <a:rPr lang="es-ES" dirty="0" smtClean="0"/>
              <a:t>se limpia </a:t>
            </a:r>
            <a:r>
              <a:rPr lang="es-ES" dirty="0"/>
              <a:t>por </a:t>
            </a:r>
            <a:r>
              <a:rPr lang="es-ES" dirty="0" smtClean="0"/>
              <a:t>el ítem </a:t>
            </a:r>
            <a:r>
              <a:rPr lang="es-ES" i="1" dirty="0"/>
              <a:t>"</a:t>
            </a:r>
            <a:r>
              <a:rPr lang="es-ES" i="1" u="sng" dirty="0" err="1"/>
              <a:t>alarmID</a:t>
            </a:r>
            <a:r>
              <a:rPr lang="es-ES" i="1" dirty="0"/>
              <a:t>" </a:t>
            </a:r>
            <a:r>
              <a:rPr lang="es-ES" dirty="0"/>
              <a:t>dentro </a:t>
            </a:r>
            <a:r>
              <a:rPr lang="es-ES" dirty="0" smtClean="0"/>
              <a:t>del t</a:t>
            </a:r>
            <a:r>
              <a:rPr lang="en-US" dirty="0" smtClean="0"/>
              <a:t>rap</a:t>
            </a:r>
            <a:r>
              <a:rPr lang="en-US" dirty="0" smtClean="0"/>
              <a:t>.</a:t>
            </a:r>
          </a:p>
          <a:p>
            <a:pPr marL="342900" indent="-342900"/>
            <a:endParaRPr lang="es-CL" altLang="zh-CN" dirty="0" smtClean="0"/>
          </a:p>
          <a:p>
            <a:pPr marL="342900" indent="-342900"/>
            <a:r>
              <a:rPr lang="en-US" dirty="0" smtClean="0"/>
              <a:t>3</a:t>
            </a:r>
            <a:r>
              <a:rPr lang="en-US" dirty="0" smtClean="0"/>
              <a:t>) </a:t>
            </a:r>
            <a:r>
              <a:rPr lang="en-US" dirty="0" smtClean="0"/>
              <a:t> </a:t>
            </a:r>
            <a:r>
              <a:rPr lang="en-US" dirty="0" smtClean="0"/>
              <a:t>un </a:t>
            </a:r>
            <a:r>
              <a:rPr lang="en-US" dirty="0"/>
              <a:t>trap con </a:t>
            </a:r>
            <a:r>
              <a:rPr lang="en-US" b="1" dirty="0" err="1"/>
              <a:t>alarmPerceivedSeverity</a:t>
            </a:r>
            <a:r>
              <a:rPr lang="en-US" b="1" dirty="0"/>
              <a:t> = 4</a:t>
            </a:r>
          </a:p>
          <a:p>
            <a:pPr marL="342900" indent="-342900"/>
            <a:r>
              <a:rPr lang="es-ES" dirty="0" smtClean="0"/>
              <a:t>	significa </a:t>
            </a:r>
            <a:r>
              <a:rPr lang="es-ES" dirty="0"/>
              <a:t>que este </a:t>
            </a:r>
            <a:r>
              <a:rPr lang="es-ES" dirty="0" err="1"/>
              <a:t>trap</a:t>
            </a:r>
            <a:r>
              <a:rPr lang="es-ES" dirty="0"/>
              <a:t> es </a:t>
            </a:r>
            <a:r>
              <a:rPr lang="es-ES" dirty="0"/>
              <a:t>un </a:t>
            </a:r>
            <a:r>
              <a:rPr lang="en-US" b="1" u="sng" dirty="0"/>
              <a:t>alarm delete trap</a:t>
            </a:r>
            <a:r>
              <a:rPr lang="en-US" dirty="0"/>
              <a:t>, </a:t>
            </a:r>
            <a:r>
              <a:rPr lang="es-CL" dirty="0" smtClean="0"/>
              <a:t>y se puede encontrar que la alarma fue eliminada por el ítem</a:t>
            </a:r>
            <a:r>
              <a:rPr lang="en-US" dirty="0" smtClean="0"/>
              <a:t> </a:t>
            </a:r>
            <a:r>
              <a:rPr lang="en-US" i="1" dirty="0" smtClean="0"/>
              <a:t>"</a:t>
            </a:r>
            <a:r>
              <a:rPr lang="en-US" i="1" u="sng" dirty="0" err="1" smtClean="0"/>
              <a:t>alarmID</a:t>
            </a:r>
            <a:r>
              <a:rPr lang="en-US" i="1" dirty="0" smtClean="0"/>
              <a:t>" </a:t>
            </a:r>
            <a:r>
              <a:rPr lang="es-CL" dirty="0" smtClean="0"/>
              <a:t>dentro</a:t>
            </a:r>
            <a:r>
              <a:rPr lang="en-US" dirty="0" smtClean="0"/>
              <a:t> del trap</a:t>
            </a:r>
            <a:r>
              <a:rPr lang="en-US" dirty="0" smtClean="0"/>
              <a:t>. La </a:t>
            </a:r>
            <a:r>
              <a:rPr lang="es-CL" dirty="0" smtClean="0"/>
              <a:t>eliminación</a:t>
            </a:r>
            <a:r>
              <a:rPr lang="en-US" dirty="0" smtClean="0"/>
              <a:t> de </a:t>
            </a:r>
            <a:r>
              <a:rPr lang="en-US" dirty="0" err="1" smtClean="0"/>
              <a:t>una</a:t>
            </a:r>
            <a:r>
              <a:rPr lang="en-US" dirty="0" smtClean="0"/>
              <a:t> a</a:t>
            </a:r>
            <a:r>
              <a:rPr lang="es-ES" dirty="0" err="1" smtClean="0"/>
              <a:t>larma</a:t>
            </a:r>
            <a:r>
              <a:rPr lang="es-ES" dirty="0" smtClean="0"/>
              <a:t> </a:t>
            </a:r>
            <a:r>
              <a:rPr lang="es-ES" dirty="0"/>
              <a:t>puede ser causada </a:t>
            </a:r>
            <a:r>
              <a:rPr lang="es-ES" dirty="0" smtClean="0"/>
              <a:t>porque la alarma desapareció o porque </a:t>
            </a:r>
            <a:r>
              <a:rPr lang="es-ES" dirty="0"/>
              <a:t>la alarma </a:t>
            </a:r>
            <a:r>
              <a:rPr lang="es-ES" dirty="0" smtClean="0"/>
              <a:t>fue removida manualmente por O&amp;M desde el CMS</a:t>
            </a:r>
            <a:r>
              <a:rPr lang="en-US" dirty="0"/>
              <a:t>.</a:t>
            </a:r>
            <a:endParaRPr lang="en-US" dirty="0" smtClean="0"/>
          </a:p>
        </p:txBody>
      </p:sp>
      <p:sp>
        <p:nvSpPr>
          <p:cNvPr id="5"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extLst>
      <p:ext uri="{BB962C8B-B14F-4D97-AF65-F5344CB8AC3E}">
        <p14:creationId xmlns:p14="http://schemas.microsoft.com/office/powerpoint/2010/main" val="1623118695"/>
      </p:ext>
    </p:extLst>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90601"/>
            <a:ext cx="8610600" cy="1754326"/>
          </a:xfrm>
          <a:prstGeom prst="rect">
            <a:avLst/>
          </a:prstGeom>
          <a:noFill/>
        </p:spPr>
        <p:txBody>
          <a:bodyPr wrap="square" rtlCol="0">
            <a:spAutoFit/>
          </a:bodyPr>
          <a:lstStyle/>
          <a:p>
            <a:pPr marL="342900" indent="-342900">
              <a:buFont typeface="Wingdings" pitchFamily="2" charset="2"/>
              <a:buChar char="l"/>
            </a:pPr>
            <a:r>
              <a:rPr lang="es-ES" b="1" dirty="0" smtClean="0"/>
              <a:t>Otras Funciones </a:t>
            </a:r>
            <a:r>
              <a:rPr lang="es-ES" b="1" dirty="0"/>
              <a:t>son otras </a:t>
            </a:r>
            <a:r>
              <a:rPr lang="es-ES" b="1" dirty="0" smtClean="0"/>
              <a:t>Formas </a:t>
            </a:r>
            <a:r>
              <a:rPr lang="es-ES" b="1" dirty="0"/>
              <a:t>o Resultados de Funciones claves</a:t>
            </a:r>
            <a:endParaRPr lang="en-US" altLang="zh-CN" b="1" dirty="0"/>
          </a:p>
          <a:p>
            <a:pPr marL="342900" indent="-342900">
              <a:buFont typeface="Wingdings" pitchFamily="2" charset="2"/>
              <a:buChar char="Ø"/>
            </a:pPr>
            <a:r>
              <a:rPr lang="en-US" altLang="zh-CN" b="1" dirty="0" smtClean="0"/>
              <a:t>Polling</a:t>
            </a:r>
          </a:p>
          <a:p>
            <a:r>
              <a:rPr lang="es-ES" dirty="0"/>
              <a:t>El </a:t>
            </a:r>
            <a:r>
              <a:rPr lang="es-ES" dirty="0" err="1"/>
              <a:t>polling</a:t>
            </a:r>
            <a:r>
              <a:rPr lang="es-ES" dirty="0"/>
              <a:t> o sondeo es la otra forma de consulta. En un sondeo, una gran cantidad de parámetros, de una gran cantidad de repetidores pueden ser consultados de forma automática durante cierto periodo de tiempo.</a:t>
            </a:r>
            <a:endParaRPr lang="en-US" altLang="zh-CN" dirty="0"/>
          </a:p>
          <a:p>
            <a:pPr marL="342900" indent="-342900">
              <a:buFont typeface="Wingdings" pitchFamily="2" charset="2"/>
              <a:buChar char="Ø"/>
            </a:pPr>
            <a:endParaRPr lang="en-US" altLang="zh-CN" b="1" dirty="0" smtClean="0"/>
          </a:p>
        </p:txBody>
      </p:sp>
      <p:pic>
        <p:nvPicPr>
          <p:cNvPr id="11267" name="Picture 3"/>
          <p:cNvPicPr>
            <a:picLocks noChangeAspect="1" noChangeArrowheads="1"/>
          </p:cNvPicPr>
          <p:nvPr/>
        </p:nvPicPr>
        <p:blipFill>
          <a:blip r:embed="rId2"/>
          <a:srcRect/>
          <a:stretch>
            <a:fillRect/>
          </a:stretch>
        </p:blipFill>
        <p:spPr bwMode="auto">
          <a:xfrm>
            <a:off x="0" y="2502693"/>
            <a:ext cx="9144000" cy="4279107"/>
          </a:xfrm>
          <a:prstGeom prst="rect">
            <a:avLst/>
          </a:prstGeom>
          <a:noFill/>
          <a:ln w="9525">
            <a:noFill/>
            <a:miter lim="800000"/>
            <a:headEnd/>
            <a:tailEnd/>
          </a:ln>
          <a:effectLst/>
        </p:spPr>
      </p:pic>
      <p:sp>
        <p:nvSpPr>
          <p:cNvPr id="7"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90601"/>
            <a:ext cx="8534400" cy="1200329"/>
          </a:xfrm>
          <a:prstGeom prst="rect">
            <a:avLst/>
          </a:prstGeom>
          <a:noFill/>
        </p:spPr>
        <p:txBody>
          <a:bodyPr wrap="square" rtlCol="0">
            <a:spAutoFit/>
          </a:bodyPr>
          <a:lstStyle/>
          <a:p>
            <a:pPr marL="342900" indent="-342900">
              <a:buFont typeface="Wingdings" pitchFamily="2" charset="2"/>
              <a:buChar char="Ø"/>
            </a:pPr>
            <a:r>
              <a:rPr lang="en-US" altLang="zh-CN" b="1" dirty="0" smtClean="0"/>
              <a:t>Batch Query</a:t>
            </a:r>
          </a:p>
          <a:p>
            <a:pPr marL="342900" indent="-342900"/>
            <a:r>
              <a:rPr lang="en-US" altLang="zh-CN" dirty="0" smtClean="0"/>
              <a:t>Un Batch </a:t>
            </a:r>
            <a:r>
              <a:rPr lang="en-US" altLang="zh-CN" dirty="0" smtClean="0"/>
              <a:t>Query </a:t>
            </a:r>
            <a:r>
              <a:rPr lang="en-US" altLang="zh-CN" dirty="0" smtClean="0"/>
              <a:t> o </a:t>
            </a:r>
            <a:r>
              <a:rPr lang="es-ES" dirty="0" smtClean="0"/>
              <a:t>Lote </a:t>
            </a:r>
            <a:r>
              <a:rPr lang="es-ES" dirty="0"/>
              <a:t>de </a:t>
            </a:r>
            <a:r>
              <a:rPr lang="es-ES" dirty="0" smtClean="0"/>
              <a:t>Consultas </a:t>
            </a:r>
            <a:r>
              <a:rPr lang="es-ES" dirty="0"/>
              <a:t>es la otra forma de </a:t>
            </a:r>
            <a:r>
              <a:rPr lang="es-ES" dirty="0" smtClean="0"/>
              <a:t>consultas.</a:t>
            </a:r>
          </a:p>
          <a:p>
            <a:pPr marL="342900" indent="-342900"/>
            <a:r>
              <a:rPr lang="es-ES" dirty="0"/>
              <a:t>Si todos los parámetros de todos los repetidores deben ser </a:t>
            </a:r>
            <a:r>
              <a:rPr lang="es-ES" dirty="0" smtClean="0"/>
              <a:t>consultados, se puede</a:t>
            </a:r>
          </a:p>
          <a:p>
            <a:pPr marL="342900" indent="-342900"/>
            <a:r>
              <a:rPr lang="es-ES" dirty="0" smtClean="0"/>
              <a:t>crear </a:t>
            </a:r>
            <a:r>
              <a:rPr lang="es-ES" dirty="0"/>
              <a:t>crear </a:t>
            </a:r>
            <a:r>
              <a:rPr lang="es-ES" dirty="0" smtClean="0"/>
              <a:t>un lote de consulta con los parámetros </a:t>
            </a:r>
            <a:r>
              <a:rPr lang="es-ES" dirty="0"/>
              <a:t>en </a:t>
            </a:r>
            <a:r>
              <a:rPr lang="es-ES" dirty="0" smtClean="0"/>
              <a:t>una </a:t>
            </a:r>
            <a:r>
              <a:rPr lang="es-ES" dirty="0"/>
              <a:t>Lista de </a:t>
            </a:r>
            <a:r>
              <a:rPr lang="es-ES" dirty="0" smtClean="0"/>
              <a:t>Tareas</a:t>
            </a:r>
            <a:endParaRPr lang="en-US" altLang="zh-CN" u="sng" dirty="0" smtClean="0"/>
          </a:p>
        </p:txBody>
      </p:sp>
      <p:pic>
        <p:nvPicPr>
          <p:cNvPr id="12290" name="Picture 2"/>
          <p:cNvPicPr>
            <a:picLocks noChangeAspect="1" noChangeArrowheads="1"/>
          </p:cNvPicPr>
          <p:nvPr/>
        </p:nvPicPr>
        <p:blipFill>
          <a:blip r:embed="rId2"/>
          <a:srcRect/>
          <a:stretch>
            <a:fillRect/>
          </a:stretch>
        </p:blipFill>
        <p:spPr bwMode="auto">
          <a:xfrm>
            <a:off x="0" y="2133600"/>
            <a:ext cx="9144000" cy="4279106"/>
          </a:xfrm>
          <a:prstGeom prst="rect">
            <a:avLst/>
          </a:prstGeom>
          <a:noFill/>
          <a:ln w="9525">
            <a:noFill/>
            <a:miter lim="800000"/>
            <a:headEnd/>
            <a:tailEnd/>
          </a:ln>
          <a:effectLst/>
        </p:spPr>
      </p:pic>
      <p:sp>
        <p:nvSpPr>
          <p:cNvPr id="7"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90601"/>
            <a:ext cx="8305800" cy="646331"/>
          </a:xfrm>
          <a:prstGeom prst="rect">
            <a:avLst/>
          </a:prstGeom>
          <a:noFill/>
        </p:spPr>
        <p:txBody>
          <a:bodyPr wrap="square" rtlCol="0">
            <a:spAutoFit/>
          </a:bodyPr>
          <a:lstStyle/>
          <a:p>
            <a:pPr marL="342900" indent="-342900">
              <a:buFont typeface="+mj-lt"/>
              <a:buAutoNum type="arabicPeriod" startAt="2"/>
            </a:pPr>
            <a:r>
              <a:rPr lang="es-ES" dirty="0"/>
              <a:t>Haga clic en </a:t>
            </a:r>
            <a:r>
              <a:rPr lang="es-ES" b="1" u="sng" dirty="0" err="1" smtClean="0"/>
              <a:t>Query</a:t>
            </a:r>
            <a:r>
              <a:rPr lang="es-ES" dirty="0" smtClean="0"/>
              <a:t>, luego se </a:t>
            </a:r>
            <a:r>
              <a:rPr lang="es-ES" dirty="0"/>
              <a:t>pueden consultar todos los parámetros actuales de la </a:t>
            </a:r>
            <a:r>
              <a:rPr lang="es-ES" dirty="0" smtClean="0"/>
              <a:t>página.</a:t>
            </a:r>
            <a:endParaRPr lang="en-US" altLang="zh-CN" dirty="0" smtClean="0"/>
          </a:p>
        </p:txBody>
      </p:sp>
      <p:pic>
        <p:nvPicPr>
          <p:cNvPr id="13314" name="Picture 2"/>
          <p:cNvPicPr>
            <a:picLocks noChangeAspect="1" noChangeArrowheads="1"/>
          </p:cNvPicPr>
          <p:nvPr/>
        </p:nvPicPr>
        <p:blipFill>
          <a:blip r:embed="rId2"/>
          <a:srcRect/>
          <a:stretch>
            <a:fillRect/>
          </a:stretch>
        </p:blipFill>
        <p:spPr bwMode="auto">
          <a:xfrm>
            <a:off x="0" y="1752600"/>
            <a:ext cx="9144000" cy="4279106"/>
          </a:xfrm>
          <a:prstGeom prst="rect">
            <a:avLst/>
          </a:prstGeom>
          <a:noFill/>
          <a:ln w="9525">
            <a:noFill/>
            <a:miter lim="800000"/>
            <a:headEnd/>
            <a:tailEnd/>
          </a:ln>
          <a:effectLst/>
        </p:spPr>
      </p:pic>
      <p:sp>
        <p:nvSpPr>
          <p:cNvPr id="7"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90601"/>
            <a:ext cx="8305800" cy="1200329"/>
          </a:xfrm>
          <a:prstGeom prst="rect">
            <a:avLst/>
          </a:prstGeom>
          <a:noFill/>
        </p:spPr>
        <p:txBody>
          <a:bodyPr wrap="square" rtlCol="0">
            <a:spAutoFit/>
          </a:bodyPr>
          <a:lstStyle/>
          <a:p>
            <a:pPr marL="342900" indent="-342900">
              <a:buFont typeface="Wingdings" pitchFamily="2" charset="2"/>
              <a:buChar char="Ø"/>
            </a:pPr>
            <a:r>
              <a:rPr lang="en-US" altLang="zh-CN" b="1" dirty="0" smtClean="0"/>
              <a:t>Batch Setting</a:t>
            </a:r>
          </a:p>
          <a:p>
            <a:pPr marL="342900" indent="-342900"/>
            <a:r>
              <a:rPr lang="en-US" altLang="zh-CN" dirty="0" smtClean="0"/>
              <a:t>Batch Query is the other way of Setting. </a:t>
            </a:r>
          </a:p>
          <a:p>
            <a:pPr marL="342900" indent="-342900">
              <a:buFont typeface="+mj-lt"/>
              <a:buAutoNum type="arabicPeriod"/>
            </a:pPr>
            <a:r>
              <a:rPr lang="en-US" altLang="zh-CN" dirty="0" smtClean="0"/>
              <a:t>All the parameters from the same Repeater type can be set in one time at </a:t>
            </a:r>
            <a:r>
              <a:rPr lang="en-US" altLang="zh-CN" u="sng" dirty="0" smtClean="0"/>
              <a:t>Parameter Batch Configuration</a:t>
            </a:r>
            <a:r>
              <a:rPr lang="en-US" altLang="zh-CN" dirty="0" smtClean="0"/>
              <a:t> of </a:t>
            </a:r>
            <a:r>
              <a:rPr lang="en-US" altLang="zh-CN" u="sng" dirty="0" smtClean="0"/>
              <a:t>Schedule Task</a:t>
            </a:r>
          </a:p>
        </p:txBody>
      </p:sp>
      <p:pic>
        <p:nvPicPr>
          <p:cNvPr id="14338" name="Picture 2"/>
          <p:cNvPicPr>
            <a:picLocks noChangeAspect="1" noChangeArrowheads="1"/>
          </p:cNvPicPr>
          <p:nvPr/>
        </p:nvPicPr>
        <p:blipFill>
          <a:blip r:embed="rId2"/>
          <a:srcRect/>
          <a:stretch>
            <a:fillRect/>
          </a:stretch>
        </p:blipFill>
        <p:spPr bwMode="auto">
          <a:xfrm>
            <a:off x="0" y="2121694"/>
            <a:ext cx="9144000" cy="4279106"/>
          </a:xfrm>
          <a:prstGeom prst="rect">
            <a:avLst/>
          </a:prstGeom>
          <a:noFill/>
          <a:ln w="9525">
            <a:noFill/>
            <a:miter lim="800000"/>
            <a:headEnd/>
            <a:tailEnd/>
          </a:ln>
          <a:effectLst/>
        </p:spPr>
      </p:pic>
      <p:sp>
        <p:nvSpPr>
          <p:cNvPr id="7"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90601"/>
            <a:ext cx="8305800" cy="923330"/>
          </a:xfrm>
          <a:prstGeom prst="rect">
            <a:avLst/>
          </a:prstGeom>
          <a:noFill/>
        </p:spPr>
        <p:txBody>
          <a:bodyPr wrap="square" rtlCol="0">
            <a:spAutoFit/>
          </a:bodyPr>
          <a:lstStyle/>
          <a:p>
            <a:pPr marL="342900" indent="-342900">
              <a:buFont typeface="Wingdings" pitchFamily="2" charset="2"/>
              <a:buChar char="Ø"/>
            </a:pPr>
            <a:r>
              <a:rPr lang="en-US" altLang="zh-CN" b="1" dirty="0" smtClean="0"/>
              <a:t>History Data</a:t>
            </a:r>
          </a:p>
          <a:p>
            <a:pPr marL="342900" indent="-342900"/>
            <a:r>
              <a:rPr lang="en-US" altLang="zh-CN" dirty="0" smtClean="0"/>
              <a:t>History Data is the Results of Key Functions. </a:t>
            </a:r>
          </a:p>
          <a:p>
            <a:pPr marL="342900" indent="-342900">
              <a:buFont typeface="+mj-lt"/>
              <a:buAutoNum type="arabicPeriod"/>
            </a:pPr>
            <a:r>
              <a:rPr lang="en-US" altLang="zh-CN" dirty="0" smtClean="0"/>
              <a:t>All the Alarms History Data can be exported at </a:t>
            </a:r>
            <a:r>
              <a:rPr lang="en-US" altLang="zh-CN" u="sng" dirty="0" smtClean="0"/>
              <a:t>Alarm Search</a:t>
            </a:r>
          </a:p>
        </p:txBody>
      </p:sp>
      <p:pic>
        <p:nvPicPr>
          <p:cNvPr id="15362" name="Picture 2"/>
          <p:cNvPicPr>
            <a:picLocks noChangeAspect="1" noChangeArrowheads="1"/>
          </p:cNvPicPr>
          <p:nvPr/>
        </p:nvPicPr>
        <p:blipFill>
          <a:blip r:embed="rId2"/>
          <a:srcRect/>
          <a:stretch>
            <a:fillRect/>
          </a:stretch>
        </p:blipFill>
        <p:spPr bwMode="auto">
          <a:xfrm>
            <a:off x="0" y="1969293"/>
            <a:ext cx="9144000" cy="4279107"/>
          </a:xfrm>
          <a:prstGeom prst="rect">
            <a:avLst/>
          </a:prstGeom>
          <a:noFill/>
          <a:ln w="9525">
            <a:noFill/>
            <a:miter lim="800000"/>
            <a:headEnd/>
            <a:tailEnd/>
          </a:ln>
          <a:effectLst/>
        </p:spPr>
      </p:pic>
      <p:sp>
        <p:nvSpPr>
          <p:cNvPr id="7"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90601"/>
            <a:ext cx="8305800" cy="369332"/>
          </a:xfrm>
          <a:prstGeom prst="rect">
            <a:avLst/>
          </a:prstGeom>
          <a:noFill/>
        </p:spPr>
        <p:txBody>
          <a:bodyPr wrap="square" rtlCol="0">
            <a:spAutoFit/>
          </a:bodyPr>
          <a:lstStyle/>
          <a:p>
            <a:pPr marL="342900" indent="-342900">
              <a:buFont typeface="+mj-lt"/>
              <a:buAutoNum type="arabicPeriod" startAt="2"/>
            </a:pPr>
            <a:r>
              <a:rPr lang="en-US" altLang="zh-CN" dirty="0" smtClean="0"/>
              <a:t>All the Performance History Data can be exported at </a:t>
            </a:r>
            <a:r>
              <a:rPr lang="en-US" altLang="zh-CN" u="sng" dirty="0" smtClean="0"/>
              <a:t>Performance History </a:t>
            </a:r>
          </a:p>
        </p:txBody>
      </p:sp>
      <p:pic>
        <p:nvPicPr>
          <p:cNvPr id="16386" name="Picture 2"/>
          <p:cNvPicPr>
            <a:picLocks noChangeAspect="1" noChangeArrowheads="1"/>
          </p:cNvPicPr>
          <p:nvPr/>
        </p:nvPicPr>
        <p:blipFill>
          <a:blip r:embed="rId2"/>
          <a:srcRect/>
          <a:stretch>
            <a:fillRect/>
          </a:stretch>
        </p:blipFill>
        <p:spPr bwMode="auto">
          <a:xfrm>
            <a:off x="0" y="1524000"/>
            <a:ext cx="9144000" cy="4279106"/>
          </a:xfrm>
          <a:prstGeom prst="rect">
            <a:avLst/>
          </a:prstGeom>
          <a:noFill/>
          <a:ln w="9525">
            <a:noFill/>
            <a:miter lim="800000"/>
            <a:headEnd/>
            <a:tailEnd/>
          </a:ln>
          <a:effectLst/>
        </p:spPr>
      </p:pic>
      <p:sp>
        <p:nvSpPr>
          <p:cNvPr id="7"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990601"/>
            <a:ext cx="8305800" cy="369332"/>
          </a:xfrm>
          <a:prstGeom prst="rect">
            <a:avLst/>
          </a:prstGeom>
          <a:noFill/>
        </p:spPr>
        <p:txBody>
          <a:bodyPr wrap="square" rtlCol="0">
            <a:spAutoFit/>
          </a:bodyPr>
          <a:lstStyle/>
          <a:p>
            <a:pPr marL="342900" indent="-342900">
              <a:buFont typeface="+mj-lt"/>
              <a:buAutoNum type="arabicPeriod" startAt="3"/>
            </a:pPr>
            <a:r>
              <a:rPr lang="en-US" altLang="zh-CN" dirty="0" smtClean="0"/>
              <a:t> The Performance History Data can be turned into figures in Excel</a:t>
            </a:r>
            <a:endParaRPr lang="en-US" altLang="zh-CN" u="sng" dirty="0" smtClean="0"/>
          </a:p>
        </p:txBody>
      </p:sp>
      <p:graphicFrame>
        <p:nvGraphicFramePr>
          <p:cNvPr id="4" name="Gráfico 4"/>
          <p:cNvGraphicFramePr>
            <a:graphicFrameLocks noGrp="1"/>
          </p:cNvGraphicFramePr>
          <p:nvPr>
            <p:extLst>
              <p:ext uri="{D42A27DB-BD31-4B8C-83A1-F6EECF244321}">
                <p14:modId xmlns:p14="http://schemas.microsoft.com/office/powerpoint/2010/main" val="3086765151"/>
              </p:ext>
            </p:extLst>
          </p:nvPr>
        </p:nvGraphicFramePr>
        <p:xfrm>
          <a:off x="609600" y="1295400"/>
          <a:ext cx="8097882"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p:txBody>
          <a:bodyPr/>
          <a:lstStyle/>
          <a:p>
            <a:pPr marL="457200" indent="-457200">
              <a:buFontTx/>
              <a:buNone/>
            </a:pPr>
            <a:endParaRPr lang="en-AU" altLang="zh-CN" sz="2400" dirty="0" smtClean="0">
              <a:ea typeface="宋体" pitchFamily="2" charset="-122"/>
            </a:endParaRPr>
          </a:p>
          <a:p>
            <a:pPr marL="457200" indent="-457200">
              <a:buFontTx/>
              <a:buAutoNum type="arabicPeriod"/>
            </a:pPr>
            <a:endParaRPr lang="en-US" altLang="zh-CN" sz="2400" dirty="0" smtClean="0">
              <a:ea typeface="宋体" pitchFamily="2" charset="-122"/>
            </a:endParaRPr>
          </a:p>
        </p:txBody>
      </p:sp>
      <p:sp>
        <p:nvSpPr>
          <p:cNvPr id="17" name="标题 1"/>
          <p:cNvSpPr>
            <a:spLocks noGrp="1"/>
          </p:cNvSpPr>
          <p:nvPr>
            <p:ph type="title"/>
          </p:nvPr>
        </p:nvSpPr>
        <p:spPr>
          <a:xfrm>
            <a:off x="519113" y="196850"/>
            <a:ext cx="8153400" cy="571500"/>
          </a:xfrm>
        </p:spPr>
        <p:txBody>
          <a:bodyPr/>
          <a:lstStyle/>
          <a:p>
            <a:pPr algn="ctr">
              <a:defRPr/>
            </a:pPr>
            <a:r>
              <a:rPr sz="3600" smtClean="0">
                <a:latin typeface="+mj-ea"/>
                <a:ea typeface="+mj-ea"/>
              </a:rPr>
              <a:t>Contents</a:t>
            </a:r>
            <a:endParaRPr lang="zh-CN" altLang="en-US" sz="3600" dirty="0">
              <a:latin typeface="+mj-ea"/>
              <a:ea typeface="+mj-ea"/>
            </a:endParaRPr>
          </a:p>
        </p:txBody>
      </p:sp>
      <p:pic>
        <p:nvPicPr>
          <p:cNvPr id="13324" name="Picture 93" descr="BS00975_"/>
          <p:cNvPicPr>
            <a:picLocks noChangeAspect="1" noChangeArrowheads="1"/>
          </p:cNvPicPr>
          <p:nvPr/>
        </p:nvPicPr>
        <p:blipFill>
          <a:blip r:embed="rId3"/>
          <a:srcRect/>
          <a:stretch>
            <a:fillRect/>
          </a:stretch>
        </p:blipFill>
        <p:spPr bwMode="auto">
          <a:xfrm>
            <a:off x="7794625" y="5797550"/>
            <a:ext cx="1033463" cy="712788"/>
          </a:xfrm>
          <a:prstGeom prst="rect">
            <a:avLst/>
          </a:prstGeom>
          <a:noFill/>
          <a:ln w="9525">
            <a:noFill/>
            <a:miter lim="800000"/>
            <a:headEnd/>
            <a:tailEnd/>
          </a:ln>
        </p:spPr>
      </p:pic>
      <p:sp>
        <p:nvSpPr>
          <p:cNvPr id="22" name="AutoShape 16"/>
          <p:cNvSpPr>
            <a:spLocks noChangeArrowheads="1"/>
          </p:cNvSpPr>
          <p:nvPr/>
        </p:nvSpPr>
        <p:spPr bwMode="gray">
          <a:xfrm>
            <a:off x="2513013" y="4197350"/>
            <a:ext cx="4481512" cy="639763"/>
          </a:xfrm>
          <a:prstGeom prst="roundRect">
            <a:avLst>
              <a:gd name="adj" fmla="val 16667"/>
            </a:avLst>
          </a:prstGeom>
          <a:solidFill>
            <a:srgbClr val="FF9933"/>
          </a:solidFill>
          <a:ln w="28575" algn="ctr">
            <a:solidFill>
              <a:srgbClr val="FFFFFF"/>
            </a:solidFill>
            <a:round/>
            <a:headEnd/>
            <a:tailEnd/>
          </a:ln>
          <a:effectLst>
            <a:outerShdw dist="71842" dir="2700000" algn="ctr" rotWithShape="0">
              <a:srgbClr val="808080">
                <a:alpha val="50000"/>
              </a:srgbClr>
            </a:outerShdw>
          </a:effectLst>
        </p:spPr>
        <p:txBody>
          <a:bodyPr wrap="none" anchor="ctr"/>
          <a:lstStyle/>
          <a:p>
            <a:pPr algn="ctr" eaLnBrk="0" fontAlgn="auto" hangingPunct="0">
              <a:spcBef>
                <a:spcPts val="0"/>
              </a:spcBef>
              <a:spcAft>
                <a:spcPts val="0"/>
              </a:spcAft>
              <a:defRPr/>
            </a:pPr>
            <a:endParaRPr lang="zh-CN" altLang="zh-CN" sz="2400" kern="0">
              <a:solidFill>
                <a:srgbClr val="000000">
                  <a:lumMod val="95000"/>
                  <a:lumOff val="5000"/>
                </a:srgbClr>
              </a:solidFill>
              <a:latin typeface="幼圆" pitchFamily="49" charset="-122"/>
              <a:ea typeface="幼圆" pitchFamily="49" charset="-122"/>
            </a:endParaRPr>
          </a:p>
        </p:txBody>
      </p:sp>
      <p:sp>
        <p:nvSpPr>
          <p:cNvPr id="23" name="AutoShape 17"/>
          <p:cNvSpPr>
            <a:spLocks noChangeArrowheads="1"/>
          </p:cNvSpPr>
          <p:nvPr/>
        </p:nvSpPr>
        <p:spPr bwMode="gray">
          <a:xfrm>
            <a:off x="2165350" y="4149725"/>
            <a:ext cx="685800" cy="687388"/>
          </a:xfrm>
          <a:prstGeom prst="diamond">
            <a:avLst/>
          </a:prstGeom>
          <a:solidFill>
            <a:srgbClr val="FF9933"/>
          </a:solidFill>
          <a:ln w="25400" algn="ctr">
            <a:solidFill>
              <a:srgbClr val="FFFFFF"/>
            </a:solidFill>
            <a:miter lim="800000"/>
            <a:headEnd/>
            <a:tailEnd/>
          </a:ln>
          <a:effectLst>
            <a:outerShdw dist="76200" algn="ctr" rotWithShape="0">
              <a:srgbClr val="808080"/>
            </a:outerShdw>
          </a:effectLst>
        </p:spPr>
        <p:txBody>
          <a:bodyPr wrap="none" anchor="ctr"/>
          <a:lstStyle/>
          <a:p>
            <a:pPr eaLnBrk="0" fontAlgn="auto" hangingPunct="0">
              <a:spcBef>
                <a:spcPts val="0"/>
              </a:spcBef>
              <a:spcAft>
                <a:spcPts val="0"/>
              </a:spcAft>
              <a:defRPr/>
            </a:pPr>
            <a:endParaRPr lang="zh-CN" altLang="en-US" sz="2400" kern="0">
              <a:solidFill>
                <a:srgbClr val="000000">
                  <a:lumMod val="95000"/>
                  <a:lumOff val="5000"/>
                </a:srgbClr>
              </a:solidFill>
              <a:latin typeface="幼圆" pitchFamily="49" charset="-122"/>
              <a:ea typeface="幼圆" pitchFamily="49" charset="-122"/>
            </a:endParaRPr>
          </a:p>
        </p:txBody>
      </p:sp>
      <p:sp>
        <p:nvSpPr>
          <p:cNvPr id="24" name="Text Box 18"/>
          <p:cNvSpPr txBox="1">
            <a:spLocks noChangeArrowheads="1"/>
          </p:cNvSpPr>
          <p:nvPr/>
        </p:nvSpPr>
        <p:spPr bwMode="gray">
          <a:xfrm>
            <a:off x="2971800" y="4267200"/>
            <a:ext cx="3906838" cy="461665"/>
          </a:xfrm>
          <a:prstGeom prst="rect">
            <a:avLst/>
          </a:prstGeom>
          <a:noFill/>
          <a:ln w="9525" algn="ctr">
            <a:noFill/>
            <a:miter lim="800000"/>
            <a:headEnd/>
            <a:tailEnd/>
          </a:ln>
        </p:spPr>
        <p:txBody>
          <a:bodyPr>
            <a:spAutoFit/>
          </a:bodyPr>
          <a:lstStyle/>
          <a:p>
            <a:pPr eaLnBrk="0" hangingPunct="0"/>
            <a:r>
              <a:rPr lang="en-US" sz="2400" dirty="0" smtClean="0">
                <a:latin typeface="+mj-lt"/>
              </a:rPr>
              <a:t>Routine Maintenance</a:t>
            </a:r>
            <a:endParaRPr kumimoji="1" lang="zh-CN" altLang="en-US" sz="2400" i="0" dirty="0">
              <a:solidFill>
                <a:schemeClr val="tx1"/>
              </a:solidFill>
              <a:latin typeface="+mj-lt"/>
            </a:endParaRPr>
          </a:p>
        </p:txBody>
      </p:sp>
      <p:sp>
        <p:nvSpPr>
          <p:cNvPr id="25" name="Text Box 19"/>
          <p:cNvSpPr txBox="1">
            <a:spLocks noChangeArrowheads="1"/>
          </p:cNvSpPr>
          <p:nvPr/>
        </p:nvSpPr>
        <p:spPr bwMode="gray">
          <a:xfrm>
            <a:off x="2362200" y="4229100"/>
            <a:ext cx="339725" cy="461963"/>
          </a:xfrm>
          <a:prstGeom prst="rect">
            <a:avLst/>
          </a:prstGeom>
          <a:noFill/>
          <a:ln w="9525" algn="ctr">
            <a:noFill/>
            <a:miter lim="800000"/>
            <a:headEnd/>
            <a:tailEnd/>
          </a:ln>
        </p:spPr>
        <p:txBody>
          <a:bodyPr wrap="none">
            <a:spAutoFit/>
          </a:bodyPr>
          <a:lstStyle/>
          <a:p>
            <a:pPr algn="ctr" eaLnBrk="0" hangingPunct="0"/>
            <a:r>
              <a:rPr lang="en-US" altLang="zh-CN" sz="2400" i="0" dirty="0" smtClean="0">
                <a:solidFill>
                  <a:srgbClr val="0D0D0D"/>
                </a:solidFill>
                <a:latin typeface="幼圆" pitchFamily="49" charset="-122"/>
                <a:ea typeface="幼圆" pitchFamily="49" charset="-122"/>
                <a:cs typeface="方正黑体简体"/>
              </a:rPr>
              <a:t>3</a:t>
            </a:r>
            <a:endParaRPr lang="en-US" altLang="zh-CN" sz="2400" i="0" dirty="0">
              <a:solidFill>
                <a:srgbClr val="0D0D0D"/>
              </a:solidFill>
              <a:latin typeface="幼圆" pitchFamily="49" charset="-122"/>
              <a:ea typeface="幼圆" pitchFamily="49" charset="-122"/>
              <a:cs typeface="方正黑体简体"/>
            </a:endParaRPr>
          </a:p>
        </p:txBody>
      </p:sp>
      <p:sp>
        <p:nvSpPr>
          <p:cNvPr id="26" name="AutoShape 12"/>
          <p:cNvSpPr>
            <a:spLocks noChangeArrowheads="1"/>
          </p:cNvSpPr>
          <p:nvPr/>
        </p:nvSpPr>
        <p:spPr bwMode="gray">
          <a:xfrm>
            <a:off x="2571750" y="1844675"/>
            <a:ext cx="4424363" cy="601663"/>
          </a:xfrm>
          <a:prstGeom prst="roundRect">
            <a:avLst>
              <a:gd name="adj" fmla="val 16667"/>
            </a:avLst>
          </a:prstGeom>
          <a:solidFill>
            <a:srgbClr val="BBE0E3"/>
          </a:solidFill>
          <a:ln w="28575" algn="ctr">
            <a:solidFill>
              <a:srgbClr val="FFFFFF"/>
            </a:solidFill>
            <a:round/>
            <a:headEnd/>
            <a:tailEnd/>
          </a:ln>
          <a:effectLst>
            <a:outerShdw dist="71842" dir="2700000" algn="ctr" rotWithShape="0">
              <a:srgbClr val="808080">
                <a:alpha val="50000"/>
              </a:srgbClr>
            </a:outerShdw>
          </a:effectLst>
        </p:spPr>
        <p:txBody>
          <a:bodyPr wrap="none" anchor="ctr"/>
          <a:lstStyle/>
          <a:p>
            <a:pPr algn="ctr" eaLnBrk="0" fontAlgn="auto" hangingPunct="0">
              <a:spcBef>
                <a:spcPts val="0"/>
              </a:spcBef>
              <a:spcAft>
                <a:spcPts val="0"/>
              </a:spcAft>
              <a:defRPr/>
            </a:pPr>
            <a:endParaRPr lang="zh-CN" altLang="zh-CN" sz="2400" kern="0" dirty="0">
              <a:solidFill>
                <a:srgbClr val="000000">
                  <a:lumMod val="95000"/>
                  <a:lumOff val="5000"/>
                </a:srgbClr>
              </a:solidFill>
              <a:latin typeface="+mj-lt"/>
              <a:ea typeface="幼圆" pitchFamily="49" charset="-122"/>
            </a:endParaRPr>
          </a:p>
        </p:txBody>
      </p:sp>
      <p:sp>
        <p:nvSpPr>
          <p:cNvPr id="27" name="AutoShape 13"/>
          <p:cNvSpPr>
            <a:spLocks noChangeArrowheads="1"/>
          </p:cNvSpPr>
          <p:nvPr/>
        </p:nvSpPr>
        <p:spPr bwMode="gray">
          <a:xfrm>
            <a:off x="2166938" y="1793875"/>
            <a:ext cx="685800" cy="685800"/>
          </a:xfrm>
          <a:prstGeom prst="diamond">
            <a:avLst/>
          </a:prstGeom>
          <a:solidFill>
            <a:srgbClr val="BBE0E3"/>
          </a:solidFill>
          <a:ln w="25400" algn="ctr">
            <a:solidFill>
              <a:srgbClr val="FFFFFF"/>
            </a:solidFill>
            <a:miter lim="800000"/>
            <a:headEnd/>
            <a:tailEnd/>
          </a:ln>
          <a:effectLst>
            <a:outerShdw dist="76200" algn="ctr" rotWithShape="0">
              <a:srgbClr val="808080"/>
            </a:outerShdw>
          </a:effectLst>
        </p:spPr>
        <p:txBody>
          <a:bodyPr wrap="none" anchor="ctr"/>
          <a:lstStyle/>
          <a:p>
            <a:pPr eaLnBrk="0" fontAlgn="auto" hangingPunct="0">
              <a:spcBef>
                <a:spcPts val="0"/>
              </a:spcBef>
              <a:spcAft>
                <a:spcPts val="0"/>
              </a:spcAft>
              <a:defRPr/>
            </a:pPr>
            <a:endParaRPr lang="zh-CN" altLang="en-US" sz="2400" kern="0">
              <a:solidFill>
                <a:srgbClr val="000000">
                  <a:lumMod val="95000"/>
                  <a:lumOff val="5000"/>
                </a:srgbClr>
              </a:solidFill>
              <a:latin typeface="幼圆" pitchFamily="49" charset="-122"/>
              <a:ea typeface="幼圆" pitchFamily="49" charset="-122"/>
            </a:endParaRPr>
          </a:p>
        </p:txBody>
      </p:sp>
      <p:sp>
        <p:nvSpPr>
          <p:cNvPr id="28" name="Text Box 14"/>
          <p:cNvSpPr txBox="1">
            <a:spLocks noChangeArrowheads="1"/>
          </p:cNvSpPr>
          <p:nvPr/>
        </p:nvSpPr>
        <p:spPr bwMode="gray">
          <a:xfrm>
            <a:off x="2989263" y="1906588"/>
            <a:ext cx="4037012" cy="461962"/>
          </a:xfrm>
          <a:prstGeom prst="rect">
            <a:avLst/>
          </a:prstGeom>
          <a:noFill/>
          <a:ln w="9525" algn="ctr">
            <a:noFill/>
            <a:miter lim="800000"/>
            <a:headEnd/>
            <a:tailEnd/>
          </a:ln>
        </p:spPr>
        <p:txBody>
          <a:bodyPr>
            <a:spAutoFit/>
          </a:bodyPr>
          <a:lstStyle/>
          <a:p>
            <a:pPr eaLnBrk="0" hangingPunct="0"/>
            <a:endParaRPr lang="zh-CN" altLang="en-US" sz="2400" i="0" dirty="0">
              <a:solidFill>
                <a:schemeClr val="tx1"/>
              </a:solidFill>
              <a:latin typeface="宋体" pitchFamily="2" charset="-122"/>
              <a:ea typeface="方正黑体简体"/>
              <a:cs typeface="方正黑体简体"/>
            </a:endParaRPr>
          </a:p>
        </p:txBody>
      </p:sp>
      <p:sp>
        <p:nvSpPr>
          <p:cNvPr id="29" name="Text Box 15"/>
          <p:cNvSpPr txBox="1">
            <a:spLocks noChangeArrowheads="1"/>
          </p:cNvSpPr>
          <p:nvPr/>
        </p:nvSpPr>
        <p:spPr bwMode="gray">
          <a:xfrm>
            <a:off x="2371725" y="1863725"/>
            <a:ext cx="339725" cy="461963"/>
          </a:xfrm>
          <a:prstGeom prst="rect">
            <a:avLst/>
          </a:prstGeom>
          <a:noFill/>
          <a:ln w="9525" algn="ctr">
            <a:noFill/>
            <a:miter lim="800000"/>
            <a:headEnd/>
            <a:tailEnd/>
          </a:ln>
        </p:spPr>
        <p:txBody>
          <a:bodyPr wrap="none">
            <a:spAutoFit/>
          </a:bodyPr>
          <a:lstStyle/>
          <a:p>
            <a:pPr algn="ctr" eaLnBrk="0" hangingPunct="0"/>
            <a:r>
              <a:rPr lang="en-US" altLang="zh-CN" sz="2400" i="0">
                <a:solidFill>
                  <a:srgbClr val="0D0D0D"/>
                </a:solidFill>
                <a:latin typeface="幼圆" pitchFamily="49" charset="-122"/>
                <a:ea typeface="幼圆" pitchFamily="49" charset="-122"/>
                <a:cs typeface="方正黑体简体"/>
              </a:rPr>
              <a:t>1</a:t>
            </a:r>
          </a:p>
        </p:txBody>
      </p:sp>
      <p:sp>
        <p:nvSpPr>
          <p:cNvPr id="30" name="右箭头 13"/>
          <p:cNvSpPr>
            <a:spLocks noChangeArrowheads="1"/>
          </p:cNvSpPr>
          <p:nvPr/>
        </p:nvSpPr>
        <p:spPr bwMode="auto">
          <a:xfrm>
            <a:off x="1293992" y="3048000"/>
            <a:ext cx="696912" cy="450850"/>
          </a:xfrm>
          <a:prstGeom prst="rightArrow">
            <a:avLst>
              <a:gd name="adj1" fmla="val 50000"/>
              <a:gd name="adj2" fmla="val 49916"/>
            </a:avLst>
          </a:prstGeom>
          <a:solidFill>
            <a:srgbClr val="FF6600"/>
          </a:solidFill>
          <a:ln w="9525" algn="ctr">
            <a:solidFill>
              <a:schemeClr val="tx1"/>
            </a:solidFill>
            <a:round/>
            <a:headEnd/>
            <a:tailEnd/>
          </a:ln>
        </p:spPr>
        <p:txBody>
          <a:bodyPr/>
          <a:lstStyle/>
          <a:p>
            <a:pPr defTabSz="839788" eaLnBrk="0" hangingPunct="0"/>
            <a:endParaRPr lang="zh-CN" altLang="en-US" b="0"/>
          </a:p>
        </p:txBody>
      </p:sp>
      <p:sp>
        <p:nvSpPr>
          <p:cNvPr id="31" name="AutoShape 16"/>
          <p:cNvSpPr>
            <a:spLocks noChangeArrowheads="1"/>
          </p:cNvSpPr>
          <p:nvPr/>
        </p:nvSpPr>
        <p:spPr bwMode="gray">
          <a:xfrm>
            <a:off x="2554288" y="2980360"/>
            <a:ext cx="4481512" cy="639762"/>
          </a:xfrm>
          <a:prstGeom prst="roundRect">
            <a:avLst>
              <a:gd name="adj" fmla="val 16667"/>
            </a:avLst>
          </a:prstGeom>
          <a:solidFill>
            <a:srgbClr val="99CC00"/>
          </a:solidFill>
          <a:ln w="28575" algn="ctr">
            <a:solidFill>
              <a:srgbClr val="FFFFFF"/>
            </a:solidFill>
            <a:round/>
            <a:headEnd/>
            <a:tailEnd/>
          </a:ln>
          <a:effectLst>
            <a:outerShdw dist="71842" dir="2700000" algn="ctr" rotWithShape="0">
              <a:srgbClr val="808080">
                <a:alpha val="50000"/>
              </a:srgbClr>
            </a:outerShdw>
          </a:effectLst>
        </p:spPr>
        <p:txBody>
          <a:bodyPr wrap="none" anchor="ctr"/>
          <a:lstStyle/>
          <a:p>
            <a:pPr algn="ctr" eaLnBrk="0" fontAlgn="auto" hangingPunct="0">
              <a:spcBef>
                <a:spcPts val="0"/>
              </a:spcBef>
              <a:spcAft>
                <a:spcPts val="0"/>
              </a:spcAft>
              <a:defRPr/>
            </a:pPr>
            <a:endParaRPr lang="zh-CN" altLang="zh-CN" sz="2400" kern="0">
              <a:solidFill>
                <a:srgbClr val="000000">
                  <a:lumMod val="95000"/>
                  <a:lumOff val="5000"/>
                </a:srgbClr>
              </a:solidFill>
              <a:latin typeface="幼圆" pitchFamily="49" charset="-122"/>
              <a:ea typeface="幼圆" pitchFamily="49" charset="-122"/>
            </a:endParaRPr>
          </a:p>
        </p:txBody>
      </p:sp>
      <p:sp>
        <p:nvSpPr>
          <p:cNvPr id="32" name="AutoShape 17"/>
          <p:cNvSpPr>
            <a:spLocks noChangeArrowheads="1"/>
          </p:cNvSpPr>
          <p:nvPr/>
        </p:nvSpPr>
        <p:spPr bwMode="gray">
          <a:xfrm>
            <a:off x="2206625" y="2932735"/>
            <a:ext cx="685800" cy="687387"/>
          </a:xfrm>
          <a:prstGeom prst="diamond">
            <a:avLst/>
          </a:prstGeom>
          <a:solidFill>
            <a:srgbClr val="99CC00"/>
          </a:solidFill>
          <a:ln w="25400" algn="ctr">
            <a:solidFill>
              <a:srgbClr val="FFFFFF"/>
            </a:solidFill>
            <a:miter lim="800000"/>
            <a:headEnd/>
            <a:tailEnd/>
          </a:ln>
          <a:effectLst>
            <a:outerShdw dist="76200" algn="ctr" rotWithShape="0">
              <a:srgbClr val="808080"/>
            </a:outerShdw>
          </a:effectLst>
        </p:spPr>
        <p:txBody>
          <a:bodyPr wrap="none" anchor="ctr"/>
          <a:lstStyle/>
          <a:p>
            <a:pPr eaLnBrk="0" fontAlgn="auto" hangingPunct="0">
              <a:spcBef>
                <a:spcPts val="0"/>
              </a:spcBef>
              <a:spcAft>
                <a:spcPts val="0"/>
              </a:spcAft>
              <a:defRPr/>
            </a:pPr>
            <a:endParaRPr lang="zh-CN" altLang="en-US" sz="2400" kern="0">
              <a:solidFill>
                <a:srgbClr val="000000">
                  <a:lumMod val="95000"/>
                  <a:lumOff val="5000"/>
                </a:srgbClr>
              </a:solidFill>
              <a:latin typeface="幼圆" pitchFamily="49" charset="-122"/>
              <a:ea typeface="幼圆" pitchFamily="49" charset="-122"/>
            </a:endParaRPr>
          </a:p>
        </p:txBody>
      </p:sp>
      <p:sp>
        <p:nvSpPr>
          <p:cNvPr id="33" name="Text Box 18"/>
          <p:cNvSpPr txBox="1">
            <a:spLocks noChangeArrowheads="1"/>
          </p:cNvSpPr>
          <p:nvPr/>
        </p:nvSpPr>
        <p:spPr bwMode="gray">
          <a:xfrm>
            <a:off x="3013075" y="3050210"/>
            <a:ext cx="3906838" cy="461665"/>
          </a:xfrm>
          <a:prstGeom prst="rect">
            <a:avLst/>
          </a:prstGeom>
          <a:noFill/>
          <a:ln w="9525" algn="ctr">
            <a:noFill/>
            <a:miter lim="800000"/>
            <a:headEnd/>
            <a:tailEnd/>
          </a:ln>
        </p:spPr>
        <p:txBody>
          <a:bodyPr>
            <a:spAutoFit/>
          </a:bodyPr>
          <a:lstStyle/>
          <a:p>
            <a:pPr eaLnBrk="0" hangingPunct="0"/>
            <a:r>
              <a:rPr lang="en-US" sz="2400" dirty="0" smtClean="0">
                <a:latin typeface="+mj-lt"/>
              </a:rPr>
              <a:t>Hardware and IP Structure</a:t>
            </a:r>
            <a:endParaRPr lang="zh-CN" altLang="en-US" sz="2400" i="0" dirty="0">
              <a:solidFill>
                <a:schemeClr val="tx1"/>
              </a:solidFill>
              <a:latin typeface="+mj-lt"/>
              <a:ea typeface="方正黑体简体"/>
              <a:cs typeface="方正黑体简体"/>
            </a:endParaRPr>
          </a:p>
        </p:txBody>
      </p:sp>
      <p:sp>
        <p:nvSpPr>
          <p:cNvPr id="34" name="Text Box 19"/>
          <p:cNvSpPr txBox="1">
            <a:spLocks noChangeArrowheads="1"/>
          </p:cNvSpPr>
          <p:nvPr/>
        </p:nvSpPr>
        <p:spPr bwMode="gray">
          <a:xfrm>
            <a:off x="2403475" y="3012110"/>
            <a:ext cx="339725" cy="461962"/>
          </a:xfrm>
          <a:prstGeom prst="rect">
            <a:avLst/>
          </a:prstGeom>
          <a:noFill/>
          <a:ln w="9525" algn="ctr">
            <a:noFill/>
            <a:miter lim="800000"/>
            <a:headEnd/>
            <a:tailEnd/>
          </a:ln>
        </p:spPr>
        <p:txBody>
          <a:bodyPr wrap="none">
            <a:spAutoFit/>
          </a:bodyPr>
          <a:lstStyle/>
          <a:p>
            <a:pPr algn="ctr" eaLnBrk="0" hangingPunct="0"/>
            <a:r>
              <a:rPr lang="en-US" altLang="zh-CN" sz="2400" i="0" dirty="0" smtClean="0">
                <a:solidFill>
                  <a:srgbClr val="0D0D0D"/>
                </a:solidFill>
                <a:latin typeface="幼圆" pitchFamily="49" charset="-122"/>
                <a:ea typeface="幼圆" pitchFamily="49" charset="-122"/>
                <a:cs typeface="方正黑体简体"/>
              </a:rPr>
              <a:t>2</a:t>
            </a:r>
            <a:endParaRPr lang="en-US" altLang="zh-CN" sz="2400" i="0" dirty="0">
              <a:solidFill>
                <a:srgbClr val="0D0D0D"/>
              </a:solidFill>
              <a:latin typeface="幼圆" pitchFamily="49" charset="-122"/>
              <a:ea typeface="幼圆" pitchFamily="49" charset="-122"/>
              <a:cs typeface="方正黑体简体"/>
            </a:endParaRPr>
          </a:p>
        </p:txBody>
      </p:sp>
      <p:sp>
        <p:nvSpPr>
          <p:cNvPr id="19" name="Text Box 18"/>
          <p:cNvSpPr txBox="1">
            <a:spLocks noChangeArrowheads="1"/>
          </p:cNvSpPr>
          <p:nvPr/>
        </p:nvSpPr>
        <p:spPr bwMode="gray">
          <a:xfrm>
            <a:off x="3048000" y="1905000"/>
            <a:ext cx="3906838" cy="461665"/>
          </a:xfrm>
          <a:prstGeom prst="rect">
            <a:avLst/>
          </a:prstGeom>
          <a:noFill/>
          <a:ln w="9525" algn="ctr">
            <a:noFill/>
            <a:miter lim="800000"/>
            <a:headEnd/>
            <a:tailEnd/>
          </a:ln>
        </p:spPr>
        <p:txBody>
          <a:bodyPr>
            <a:spAutoFit/>
          </a:bodyPr>
          <a:lstStyle/>
          <a:p>
            <a:pPr eaLnBrk="0" fontAlgn="auto" hangingPunct="0">
              <a:spcBef>
                <a:spcPts val="0"/>
              </a:spcBef>
              <a:spcAft>
                <a:spcPts val="0"/>
              </a:spcAft>
              <a:defRPr/>
            </a:pPr>
            <a:r>
              <a:rPr lang="en-US" altLang="zh-CN" sz="2400" kern="0" dirty="0" smtClean="0">
                <a:solidFill>
                  <a:srgbClr val="000000">
                    <a:lumMod val="95000"/>
                    <a:lumOff val="5000"/>
                  </a:srgbClr>
                </a:solidFill>
                <a:ea typeface="幼圆" pitchFamily="49" charset="-122"/>
              </a:rPr>
              <a:t>General Information</a:t>
            </a:r>
            <a:endParaRPr lang="zh-CN" altLang="zh-CN" sz="2400" kern="0" dirty="0">
              <a:solidFill>
                <a:srgbClr val="000000">
                  <a:lumMod val="95000"/>
                  <a:lumOff val="5000"/>
                </a:srgbClr>
              </a:solidFill>
              <a:ea typeface="幼圆" pitchFamily="49" charset="-122"/>
            </a:endParaRPr>
          </a:p>
        </p:txBody>
      </p:sp>
    </p:spTree>
  </p:cSld>
  <p:clrMapOvr>
    <a:masterClrMapping/>
  </p:clrMapOvr>
  <p:transition>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Hardware and IP Structrue</a:t>
            </a:r>
            <a:endParaRPr lang="zh-CN" altLang="en-US" dirty="0">
              <a:solidFill>
                <a:schemeClr val="tx1"/>
              </a:solidFill>
              <a:ea typeface="方正黑体简体"/>
              <a:cs typeface="方正黑体简体"/>
            </a:endParaRPr>
          </a:p>
        </p:txBody>
      </p:sp>
      <p:graphicFrame>
        <p:nvGraphicFramePr>
          <p:cNvPr id="72707" name="Object 6"/>
          <p:cNvGraphicFramePr>
            <a:graphicFrameLocks noChangeAspect="1"/>
          </p:cNvGraphicFramePr>
          <p:nvPr/>
        </p:nvGraphicFramePr>
        <p:xfrm>
          <a:off x="892175" y="974725"/>
          <a:ext cx="7512050" cy="5329238"/>
        </p:xfrm>
        <a:graphic>
          <a:graphicData uri="http://schemas.openxmlformats.org/presentationml/2006/ole">
            <mc:AlternateContent xmlns:mc="http://schemas.openxmlformats.org/markup-compatibility/2006">
              <mc:Choice xmlns:v="urn:schemas-microsoft-com:vml" Requires="v">
                <p:oleObj spid="_x0000_s72712" name="Visio" r:id="rId3" imgW="13214604" imgH="9370695" progId="Visio.Drawing.11">
                  <p:embed/>
                </p:oleObj>
              </mc:Choice>
              <mc:Fallback>
                <p:oleObj name="Visio" r:id="rId3" imgW="13214604" imgH="9370695" progId="Visio.Drawing.11">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175" y="974725"/>
                        <a:ext cx="7512050" cy="5329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CL" dirty="0" smtClean="0"/>
              <a:t>Información General</a:t>
            </a:r>
            <a:endParaRPr lang="es-CL" altLang="zh-CN" dirty="0"/>
          </a:p>
        </p:txBody>
      </p:sp>
      <p:pic>
        <p:nvPicPr>
          <p:cNvPr id="2050" name="Picture 2"/>
          <p:cNvPicPr>
            <a:picLocks noChangeAspect="1" noChangeArrowheads="1"/>
          </p:cNvPicPr>
          <p:nvPr/>
        </p:nvPicPr>
        <p:blipFill>
          <a:blip r:embed="rId2"/>
          <a:srcRect/>
          <a:stretch>
            <a:fillRect/>
          </a:stretch>
        </p:blipFill>
        <p:spPr bwMode="auto">
          <a:xfrm>
            <a:off x="0" y="1524000"/>
            <a:ext cx="9118556" cy="4267200"/>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p:txBody>
          <a:bodyPr/>
          <a:lstStyle/>
          <a:p>
            <a:pPr marL="457200" indent="-457200">
              <a:buFontTx/>
              <a:buNone/>
            </a:pPr>
            <a:endParaRPr lang="en-AU" altLang="zh-CN" sz="2400" dirty="0" smtClean="0">
              <a:ea typeface="宋体" pitchFamily="2" charset="-122"/>
            </a:endParaRPr>
          </a:p>
          <a:p>
            <a:pPr marL="457200" indent="-457200">
              <a:buFontTx/>
              <a:buAutoNum type="arabicPeriod"/>
            </a:pPr>
            <a:endParaRPr lang="en-US" altLang="zh-CN" sz="2400" dirty="0" smtClean="0">
              <a:ea typeface="宋体" pitchFamily="2" charset="-122"/>
            </a:endParaRPr>
          </a:p>
        </p:txBody>
      </p:sp>
      <p:sp>
        <p:nvSpPr>
          <p:cNvPr id="17" name="标题 1"/>
          <p:cNvSpPr>
            <a:spLocks noGrp="1"/>
          </p:cNvSpPr>
          <p:nvPr>
            <p:ph type="title"/>
          </p:nvPr>
        </p:nvSpPr>
        <p:spPr>
          <a:xfrm>
            <a:off x="519113" y="196850"/>
            <a:ext cx="8153400" cy="571500"/>
          </a:xfrm>
        </p:spPr>
        <p:txBody>
          <a:bodyPr/>
          <a:lstStyle/>
          <a:p>
            <a:pPr algn="ctr">
              <a:defRPr/>
            </a:pPr>
            <a:r>
              <a:rPr sz="3600" smtClean="0">
                <a:latin typeface="+mj-ea"/>
                <a:ea typeface="+mj-ea"/>
              </a:rPr>
              <a:t>Contents</a:t>
            </a:r>
            <a:endParaRPr lang="zh-CN" altLang="en-US" sz="3600" dirty="0">
              <a:latin typeface="+mj-ea"/>
              <a:ea typeface="+mj-ea"/>
            </a:endParaRPr>
          </a:p>
        </p:txBody>
      </p:sp>
      <p:pic>
        <p:nvPicPr>
          <p:cNvPr id="13324" name="Picture 93" descr="BS00975_"/>
          <p:cNvPicPr>
            <a:picLocks noChangeAspect="1" noChangeArrowheads="1"/>
          </p:cNvPicPr>
          <p:nvPr/>
        </p:nvPicPr>
        <p:blipFill>
          <a:blip r:embed="rId3"/>
          <a:srcRect/>
          <a:stretch>
            <a:fillRect/>
          </a:stretch>
        </p:blipFill>
        <p:spPr bwMode="auto">
          <a:xfrm>
            <a:off x="7794625" y="5797550"/>
            <a:ext cx="1033463" cy="712788"/>
          </a:xfrm>
          <a:prstGeom prst="rect">
            <a:avLst/>
          </a:prstGeom>
          <a:noFill/>
          <a:ln w="9525">
            <a:noFill/>
            <a:miter lim="800000"/>
            <a:headEnd/>
            <a:tailEnd/>
          </a:ln>
        </p:spPr>
      </p:pic>
      <p:sp>
        <p:nvSpPr>
          <p:cNvPr id="22" name="AutoShape 16"/>
          <p:cNvSpPr>
            <a:spLocks noChangeArrowheads="1"/>
          </p:cNvSpPr>
          <p:nvPr/>
        </p:nvSpPr>
        <p:spPr bwMode="gray">
          <a:xfrm>
            <a:off x="2513013" y="4197350"/>
            <a:ext cx="4481512" cy="639763"/>
          </a:xfrm>
          <a:prstGeom prst="roundRect">
            <a:avLst>
              <a:gd name="adj" fmla="val 16667"/>
            </a:avLst>
          </a:prstGeom>
          <a:solidFill>
            <a:srgbClr val="FF9933"/>
          </a:solidFill>
          <a:ln w="28575" algn="ctr">
            <a:solidFill>
              <a:srgbClr val="FFFFFF"/>
            </a:solidFill>
            <a:round/>
            <a:headEnd/>
            <a:tailEnd/>
          </a:ln>
          <a:effectLst>
            <a:outerShdw dist="71842" dir="2700000" algn="ctr" rotWithShape="0">
              <a:srgbClr val="808080">
                <a:alpha val="50000"/>
              </a:srgbClr>
            </a:outerShdw>
          </a:effectLst>
        </p:spPr>
        <p:txBody>
          <a:bodyPr wrap="none" anchor="ctr"/>
          <a:lstStyle/>
          <a:p>
            <a:pPr algn="ctr" eaLnBrk="0" fontAlgn="auto" hangingPunct="0">
              <a:spcBef>
                <a:spcPts val="0"/>
              </a:spcBef>
              <a:spcAft>
                <a:spcPts val="0"/>
              </a:spcAft>
              <a:defRPr/>
            </a:pPr>
            <a:endParaRPr lang="zh-CN" altLang="zh-CN" sz="2400" kern="0">
              <a:solidFill>
                <a:srgbClr val="000000">
                  <a:lumMod val="95000"/>
                  <a:lumOff val="5000"/>
                </a:srgbClr>
              </a:solidFill>
              <a:latin typeface="幼圆" pitchFamily="49" charset="-122"/>
              <a:ea typeface="幼圆" pitchFamily="49" charset="-122"/>
            </a:endParaRPr>
          </a:p>
        </p:txBody>
      </p:sp>
      <p:sp>
        <p:nvSpPr>
          <p:cNvPr id="23" name="AutoShape 17"/>
          <p:cNvSpPr>
            <a:spLocks noChangeArrowheads="1"/>
          </p:cNvSpPr>
          <p:nvPr/>
        </p:nvSpPr>
        <p:spPr bwMode="gray">
          <a:xfrm>
            <a:off x="2165350" y="4149725"/>
            <a:ext cx="685800" cy="687388"/>
          </a:xfrm>
          <a:prstGeom prst="diamond">
            <a:avLst/>
          </a:prstGeom>
          <a:solidFill>
            <a:srgbClr val="FF9933"/>
          </a:solidFill>
          <a:ln w="25400" algn="ctr">
            <a:solidFill>
              <a:srgbClr val="FFFFFF"/>
            </a:solidFill>
            <a:miter lim="800000"/>
            <a:headEnd/>
            <a:tailEnd/>
          </a:ln>
          <a:effectLst>
            <a:outerShdw dist="76200" algn="ctr" rotWithShape="0">
              <a:srgbClr val="808080"/>
            </a:outerShdw>
          </a:effectLst>
        </p:spPr>
        <p:txBody>
          <a:bodyPr wrap="none" anchor="ctr"/>
          <a:lstStyle/>
          <a:p>
            <a:pPr eaLnBrk="0" fontAlgn="auto" hangingPunct="0">
              <a:spcBef>
                <a:spcPts val="0"/>
              </a:spcBef>
              <a:spcAft>
                <a:spcPts val="0"/>
              </a:spcAft>
              <a:defRPr/>
            </a:pPr>
            <a:endParaRPr lang="zh-CN" altLang="en-US" sz="2400" kern="0">
              <a:solidFill>
                <a:srgbClr val="000000">
                  <a:lumMod val="95000"/>
                  <a:lumOff val="5000"/>
                </a:srgbClr>
              </a:solidFill>
              <a:latin typeface="幼圆" pitchFamily="49" charset="-122"/>
              <a:ea typeface="幼圆" pitchFamily="49" charset="-122"/>
            </a:endParaRPr>
          </a:p>
        </p:txBody>
      </p:sp>
      <p:sp>
        <p:nvSpPr>
          <p:cNvPr id="24" name="Text Box 18"/>
          <p:cNvSpPr txBox="1">
            <a:spLocks noChangeArrowheads="1"/>
          </p:cNvSpPr>
          <p:nvPr/>
        </p:nvSpPr>
        <p:spPr bwMode="gray">
          <a:xfrm>
            <a:off x="2971800" y="4267200"/>
            <a:ext cx="3906838" cy="461665"/>
          </a:xfrm>
          <a:prstGeom prst="rect">
            <a:avLst/>
          </a:prstGeom>
          <a:noFill/>
          <a:ln w="9525" algn="ctr">
            <a:noFill/>
            <a:miter lim="800000"/>
            <a:headEnd/>
            <a:tailEnd/>
          </a:ln>
        </p:spPr>
        <p:txBody>
          <a:bodyPr>
            <a:spAutoFit/>
          </a:bodyPr>
          <a:lstStyle/>
          <a:p>
            <a:pPr eaLnBrk="0" hangingPunct="0"/>
            <a:r>
              <a:rPr lang="en-US" sz="2400" dirty="0" smtClean="0">
                <a:latin typeface="+mj-lt"/>
              </a:rPr>
              <a:t>Routine Maintenance</a:t>
            </a:r>
            <a:endParaRPr kumimoji="1" lang="zh-CN" altLang="en-US" sz="2400" i="0" dirty="0">
              <a:solidFill>
                <a:schemeClr val="tx1"/>
              </a:solidFill>
              <a:latin typeface="+mj-lt"/>
            </a:endParaRPr>
          </a:p>
        </p:txBody>
      </p:sp>
      <p:sp>
        <p:nvSpPr>
          <p:cNvPr id="25" name="Text Box 19"/>
          <p:cNvSpPr txBox="1">
            <a:spLocks noChangeArrowheads="1"/>
          </p:cNvSpPr>
          <p:nvPr/>
        </p:nvSpPr>
        <p:spPr bwMode="gray">
          <a:xfrm>
            <a:off x="2362200" y="4229100"/>
            <a:ext cx="339725" cy="461963"/>
          </a:xfrm>
          <a:prstGeom prst="rect">
            <a:avLst/>
          </a:prstGeom>
          <a:noFill/>
          <a:ln w="9525" algn="ctr">
            <a:noFill/>
            <a:miter lim="800000"/>
            <a:headEnd/>
            <a:tailEnd/>
          </a:ln>
        </p:spPr>
        <p:txBody>
          <a:bodyPr wrap="none">
            <a:spAutoFit/>
          </a:bodyPr>
          <a:lstStyle/>
          <a:p>
            <a:pPr algn="ctr" eaLnBrk="0" hangingPunct="0"/>
            <a:r>
              <a:rPr lang="en-US" altLang="zh-CN" sz="2400" i="0" dirty="0" smtClean="0">
                <a:solidFill>
                  <a:srgbClr val="0D0D0D"/>
                </a:solidFill>
                <a:latin typeface="幼圆" pitchFamily="49" charset="-122"/>
                <a:ea typeface="幼圆" pitchFamily="49" charset="-122"/>
                <a:cs typeface="方正黑体简体"/>
              </a:rPr>
              <a:t>3</a:t>
            </a:r>
            <a:endParaRPr lang="en-US" altLang="zh-CN" sz="2400" i="0" dirty="0">
              <a:solidFill>
                <a:srgbClr val="0D0D0D"/>
              </a:solidFill>
              <a:latin typeface="幼圆" pitchFamily="49" charset="-122"/>
              <a:ea typeface="幼圆" pitchFamily="49" charset="-122"/>
              <a:cs typeface="方正黑体简体"/>
            </a:endParaRPr>
          </a:p>
        </p:txBody>
      </p:sp>
      <p:sp>
        <p:nvSpPr>
          <p:cNvPr id="26" name="AutoShape 12"/>
          <p:cNvSpPr>
            <a:spLocks noChangeArrowheads="1"/>
          </p:cNvSpPr>
          <p:nvPr/>
        </p:nvSpPr>
        <p:spPr bwMode="gray">
          <a:xfrm>
            <a:off x="2571750" y="1844675"/>
            <a:ext cx="4424363" cy="601663"/>
          </a:xfrm>
          <a:prstGeom prst="roundRect">
            <a:avLst>
              <a:gd name="adj" fmla="val 16667"/>
            </a:avLst>
          </a:prstGeom>
          <a:solidFill>
            <a:srgbClr val="BBE0E3"/>
          </a:solidFill>
          <a:ln w="28575" algn="ctr">
            <a:solidFill>
              <a:srgbClr val="FFFFFF"/>
            </a:solidFill>
            <a:round/>
            <a:headEnd/>
            <a:tailEnd/>
          </a:ln>
          <a:effectLst>
            <a:outerShdw dist="71842" dir="2700000" algn="ctr" rotWithShape="0">
              <a:srgbClr val="808080">
                <a:alpha val="50000"/>
              </a:srgbClr>
            </a:outerShdw>
          </a:effectLst>
        </p:spPr>
        <p:txBody>
          <a:bodyPr wrap="none" anchor="ctr"/>
          <a:lstStyle/>
          <a:p>
            <a:pPr algn="ctr" eaLnBrk="0" fontAlgn="auto" hangingPunct="0">
              <a:spcBef>
                <a:spcPts val="0"/>
              </a:spcBef>
              <a:spcAft>
                <a:spcPts val="0"/>
              </a:spcAft>
              <a:defRPr/>
            </a:pPr>
            <a:endParaRPr lang="zh-CN" altLang="zh-CN" sz="2400" kern="0" dirty="0">
              <a:solidFill>
                <a:srgbClr val="000000">
                  <a:lumMod val="95000"/>
                  <a:lumOff val="5000"/>
                </a:srgbClr>
              </a:solidFill>
              <a:latin typeface="+mj-lt"/>
              <a:ea typeface="幼圆" pitchFamily="49" charset="-122"/>
            </a:endParaRPr>
          </a:p>
        </p:txBody>
      </p:sp>
      <p:sp>
        <p:nvSpPr>
          <p:cNvPr id="27" name="AutoShape 13"/>
          <p:cNvSpPr>
            <a:spLocks noChangeArrowheads="1"/>
          </p:cNvSpPr>
          <p:nvPr/>
        </p:nvSpPr>
        <p:spPr bwMode="gray">
          <a:xfrm>
            <a:off x="2166938" y="1793875"/>
            <a:ext cx="685800" cy="685800"/>
          </a:xfrm>
          <a:prstGeom prst="diamond">
            <a:avLst/>
          </a:prstGeom>
          <a:solidFill>
            <a:srgbClr val="BBE0E3"/>
          </a:solidFill>
          <a:ln w="25400" algn="ctr">
            <a:solidFill>
              <a:srgbClr val="FFFFFF"/>
            </a:solidFill>
            <a:miter lim="800000"/>
            <a:headEnd/>
            <a:tailEnd/>
          </a:ln>
          <a:effectLst>
            <a:outerShdw dist="76200" algn="ctr" rotWithShape="0">
              <a:srgbClr val="808080"/>
            </a:outerShdw>
          </a:effectLst>
        </p:spPr>
        <p:txBody>
          <a:bodyPr wrap="none" anchor="ctr"/>
          <a:lstStyle/>
          <a:p>
            <a:pPr eaLnBrk="0" fontAlgn="auto" hangingPunct="0">
              <a:spcBef>
                <a:spcPts val="0"/>
              </a:spcBef>
              <a:spcAft>
                <a:spcPts val="0"/>
              </a:spcAft>
              <a:defRPr/>
            </a:pPr>
            <a:endParaRPr lang="zh-CN" altLang="en-US" sz="2400" kern="0">
              <a:solidFill>
                <a:srgbClr val="000000">
                  <a:lumMod val="95000"/>
                  <a:lumOff val="5000"/>
                </a:srgbClr>
              </a:solidFill>
              <a:latin typeface="幼圆" pitchFamily="49" charset="-122"/>
              <a:ea typeface="幼圆" pitchFamily="49" charset="-122"/>
            </a:endParaRPr>
          </a:p>
        </p:txBody>
      </p:sp>
      <p:sp>
        <p:nvSpPr>
          <p:cNvPr id="28" name="Text Box 14"/>
          <p:cNvSpPr txBox="1">
            <a:spLocks noChangeArrowheads="1"/>
          </p:cNvSpPr>
          <p:nvPr/>
        </p:nvSpPr>
        <p:spPr bwMode="gray">
          <a:xfrm>
            <a:off x="2989263" y="1906588"/>
            <a:ext cx="4037012" cy="461962"/>
          </a:xfrm>
          <a:prstGeom prst="rect">
            <a:avLst/>
          </a:prstGeom>
          <a:noFill/>
          <a:ln w="9525" algn="ctr">
            <a:noFill/>
            <a:miter lim="800000"/>
            <a:headEnd/>
            <a:tailEnd/>
          </a:ln>
        </p:spPr>
        <p:txBody>
          <a:bodyPr>
            <a:spAutoFit/>
          </a:bodyPr>
          <a:lstStyle/>
          <a:p>
            <a:pPr eaLnBrk="0" hangingPunct="0"/>
            <a:endParaRPr lang="zh-CN" altLang="en-US" sz="2400" i="0" dirty="0">
              <a:solidFill>
                <a:schemeClr val="tx1"/>
              </a:solidFill>
              <a:latin typeface="宋体" pitchFamily="2" charset="-122"/>
              <a:ea typeface="方正黑体简体"/>
              <a:cs typeface="方正黑体简体"/>
            </a:endParaRPr>
          </a:p>
        </p:txBody>
      </p:sp>
      <p:sp>
        <p:nvSpPr>
          <p:cNvPr id="29" name="Text Box 15"/>
          <p:cNvSpPr txBox="1">
            <a:spLocks noChangeArrowheads="1"/>
          </p:cNvSpPr>
          <p:nvPr/>
        </p:nvSpPr>
        <p:spPr bwMode="gray">
          <a:xfrm>
            <a:off x="2371725" y="1863725"/>
            <a:ext cx="339725" cy="461963"/>
          </a:xfrm>
          <a:prstGeom prst="rect">
            <a:avLst/>
          </a:prstGeom>
          <a:noFill/>
          <a:ln w="9525" algn="ctr">
            <a:noFill/>
            <a:miter lim="800000"/>
            <a:headEnd/>
            <a:tailEnd/>
          </a:ln>
        </p:spPr>
        <p:txBody>
          <a:bodyPr wrap="none">
            <a:spAutoFit/>
          </a:bodyPr>
          <a:lstStyle/>
          <a:p>
            <a:pPr algn="ctr" eaLnBrk="0" hangingPunct="0"/>
            <a:r>
              <a:rPr lang="en-US" altLang="zh-CN" sz="2400" i="0">
                <a:solidFill>
                  <a:srgbClr val="0D0D0D"/>
                </a:solidFill>
                <a:latin typeface="幼圆" pitchFamily="49" charset="-122"/>
                <a:ea typeface="幼圆" pitchFamily="49" charset="-122"/>
                <a:cs typeface="方正黑体简体"/>
              </a:rPr>
              <a:t>1</a:t>
            </a:r>
          </a:p>
        </p:txBody>
      </p:sp>
      <p:sp>
        <p:nvSpPr>
          <p:cNvPr id="30" name="右箭头 13"/>
          <p:cNvSpPr>
            <a:spLocks noChangeArrowheads="1"/>
          </p:cNvSpPr>
          <p:nvPr/>
        </p:nvSpPr>
        <p:spPr bwMode="auto">
          <a:xfrm>
            <a:off x="1293992" y="4267200"/>
            <a:ext cx="696912" cy="450850"/>
          </a:xfrm>
          <a:prstGeom prst="rightArrow">
            <a:avLst>
              <a:gd name="adj1" fmla="val 50000"/>
              <a:gd name="adj2" fmla="val 49916"/>
            </a:avLst>
          </a:prstGeom>
          <a:solidFill>
            <a:srgbClr val="FF6600"/>
          </a:solidFill>
          <a:ln w="9525" algn="ctr">
            <a:solidFill>
              <a:schemeClr val="tx1"/>
            </a:solidFill>
            <a:round/>
            <a:headEnd/>
            <a:tailEnd/>
          </a:ln>
        </p:spPr>
        <p:txBody>
          <a:bodyPr/>
          <a:lstStyle/>
          <a:p>
            <a:pPr defTabSz="839788" eaLnBrk="0" hangingPunct="0"/>
            <a:endParaRPr lang="zh-CN" altLang="en-US" b="0"/>
          </a:p>
        </p:txBody>
      </p:sp>
      <p:sp>
        <p:nvSpPr>
          <p:cNvPr id="31" name="AutoShape 16"/>
          <p:cNvSpPr>
            <a:spLocks noChangeArrowheads="1"/>
          </p:cNvSpPr>
          <p:nvPr/>
        </p:nvSpPr>
        <p:spPr bwMode="gray">
          <a:xfrm>
            <a:off x="2554288" y="2980360"/>
            <a:ext cx="4481512" cy="639762"/>
          </a:xfrm>
          <a:prstGeom prst="roundRect">
            <a:avLst>
              <a:gd name="adj" fmla="val 16667"/>
            </a:avLst>
          </a:prstGeom>
          <a:solidFill>
            <a:srgbClr val="99CC00"/>
          </a:solidFill>
          <a:ln w="28575" algn="ctr">
            <a:solidFill>
              <a:srgbClr val="FFFFFF"/>
            </a:solidFill>
            <a:round/>
            <a:headEnd/>
            <a:tailEnd/>
          </a:ln>
          <a:effectLst>
            <a:outerShdw dist="71842" dir="2700000" algn="ctr" rotWithShape="0">
              <a:srgbClr val="808080">
                <a:alpha val="50000"/>
              </a:srgbClr>
            </a:outerShdw>
          </a:effectLst>
        </p:spPr>
        <p:txBody>
          <a:bodyPr wrap="none" anchor="ctr"/>
          <a:lstStyle/>
          <a:p>
            <a:pPr algn="ctr" eaLnBrk="0" fontAlgn="auto" hangingPunct="0">
              <a:spcBef>
                <a:spcPts val="0"/>
              </a:spcBef>
              <a:spcAft>
                <a:spcPts val="0"/>
              </a:spcAft>
              <a:defRPr/>
            </a:pPr>
            <a:endParaRPr lang="zh-CN" altLang="zh-CN" sz="2400" kern="0">
              <a:solidFill>
                <a:srgbClr val="000000">
                  <a:lumMod val="95000"/>
                  <a:lumOff val="5000"/>
                </a:srgbClr>
              </a:solidFill>
              <a:latin typeface="幼圆" pitchFamily="49" charset="-122"/>
              <a:ea typeface="幼圆" pitchFamily="49" charset="-122"/>
            </a:endParaRPr>
          </a:p>
        </p:txBody>
      </p:sp>
      <p:sp>
        <p:nvSpPr>
          <p:cNvPr id="32" name="AutoShape 17"/>
          <p:cNvSpPr>
            <a:spLocks noChangeArrowheads="1"/>
          </p:cNvSpPr>
          <p:nvPr/>
        </p:nvSpPr>
        <p:spPr bwMode="gray">
          <a:xfrm>
            <a:off x="2206625" y="2932735"/>
            <a:ext cx="685800" cy="687387"/>
          </a:xfrm>
          <a:prstGeom prst="diamond">
            <a:avLst/>
          </a:prstGeom>
          <a:solidFill>
            <a:srgbClr val="99CC00"/>
          </a:solidFill>
          <a:ln w="25400" algn="ctr">
            <a:solidFill>
              <a:srgbClr val="FFFFFF"/>
            </a:solidFill>
            <a:miter lim="800000"/>
            <a:headEnd/>
            <a:tailEnd/>
          </a:ln>
          <a:effectLst>
            <a:outerShdw dist="76200" algn="ctr" rotWithShape="0">
              <a:srgbClr val="808080"/>
            </a:outerShdw>
          </a:effectLst>
        </p:spPr>
        <p:txBody>
          <a:bodyPr wrap="none" anchor="ctr"/>
          <a:lstStyle/>
          <a:p>
            <a:pPr eaLnBrk="0" fontAlgn="auto" hangingPunct="0">
              <a:spcBef>
                <a:spcPts val="0"/>
              </a:spcBef>
              <a:spcAft>
                <a:spcPts val="0"/>
              </a:spcAft>
              <a:defRPr/>
            </a:pPr>
            <a:endParaRPr lang="zh-CN" altLang="en-US" sz="2400" kern="0">
              <a:solidFill>
                <a:srgbClr val="000000">
                  <a:lumMod val="95000"/>
                  <a:lumOff val="5000"/>
                </a:srgbClr>
              </a:solidFill>
              <a:latin typeface="幼圆" pitchFamily="49" charset="-122"/>
              <a:ea typeface="幼圆" pitchFamily="49" charset="-122"/>
            </a:endParaRPr>
          </a:p>
        </p:txBody>
      </p:sp>
      <p:sp>
        <p:nvSpPr>
          <p:cNvPr id="33" name="Text Box 18"/>
          <p:cNvSpPr txBox="1">
            <a:spLocks noChangeArrowheads="1"/>
          </p:cNvSpPr>
          <p:nvPr/>
        </p:nvSpPr>
        <p:spPr bwMode="gray">
          <a:xfrm>
            <a:off x="3013075" y="3050210"/>
            <a:ext cx="3906838" cy="461665"/>
          </a:xfrm>
          <a:prstGeom prst="rect">
            <a:avLst/>
          </a:prstGeom>
          <a:noFill/>
          <a:ln w="9525" algn="ctr">
            <a:noFill/>
            <a:miter lim="800000"/>
            <a:headEnd/>
            <a:tailEnd/>
          </a:ln>
        </p:spPr>
        <p:txBody>
          <a:bodyPr>
            <a:spAutoFit/>
          </a:bodyPr>
          <a:lstStyle/>
          <a:p>
            <a:pPr eaLnBrk="0" hangingPunct="0"/>
            <a:r>
              <a:rPr lang="en-US" sz="2400" dirty="0" smtClean="0">
                <a:latin typeface="+mj-lt"/>
              </a:rPr>
              <a:t>Hardware and IP Structure</a:t>
            </a:r>
            <a:endParaRPr lang="zh-CN" altLang="en-US" sz="2400" i="0" dirty="0">
              <a:solidFill>
                <a:schemeClr val="tx1"/>
              </a:solidFill>
              <a:latin typeface="+mj-lt"/>
              <a:ea typeface="方正黑体简体"/>
              <a:cs typeface="方正黑体简体"/>
            </a:endParaRPr>
          </a:p>
        </p:txBody>
      </p:sp>
      <p:sp>
        <p:nvSpPr>
          <p:cNvPr id="34" name="Text Box 19"/>
          <p:cNvSpPr txBox="1">
            <a:spLocks noChangeArrowheads="1"/>
          </p:cNvSpPr>
          <p:nvPr/>
        </p:nvSpPr>
        <p:spPr bwMode="gray">
          <a:xfrm>
            <a:off x="2403475" y="3012110"/>
            <a:ext cx="339725" cy="461962"/>
          </a:xfrm>
          <a:prstGeom prst="rect">
            <a:avLst/>
          </a:prstGeom>
          <a:noFill/>
          <a:ln w="9525" algn="ctr">
            <a:noFill/>
            <a:miter lim="800000"/>
            <a:headEnd/>
            <a:tailEnd/>
          </a:ln>
        </p:spPr>
        <p:txBody>
          <a:bodyPr wrap="none">
            <a:spAutoFit/>
          </a:bodyPr>
          <a:lstStyle/>
          <a:p>
            <a:pPr algn="ctr" eaLnBrk="0" hangingPunct="0"/>
            <a:r>
              <a:rPr lang="en-US" altLang="zh-CN" sz="2400" i="0" dirty="0" smtClean="0">
                <a:solidFill>
                  <a:srgbClr val="0D0D0D"/>
                </a:solidFill>
                <a:latin typeface="幼圆" pitchFamily="49" charset="-122"/>
                <a:ea typeface="幼圆" pitchFamily="49" charset="-122"/>
                <a:cs typeface="方正黑体简体"/>
              </a:rPr>
              <a:t>2</a:t>
            </a:r>
            <a:endParaRPr lang="en-US" altLang="zh-CN" sz="2400" i="0" dirty="0">
              <a:solidFill>
                <a:srgbClr val="0D0D0D"/>
              </a:solidFill>
              <a:latin typeface="幼圆" pitchFamily="49" charset="-122"/>
              <a:ea typeface="幼圆" pitchFamily="49" charset="-122"/>
              <a:cs typeface="方正黑体简体"/>
            </a:endParaRPr>
          </a:p>
        </p:txBody>
      </p:sp>
      <p:sp>
        <p:nvSpPr>
          <p:cNvPr id="19" name="Text Box 18"/>
          <p:cNvSpPr txBox="1">
            <a:spLocks noChangeArrowheads="1"/>
          </p:cNvSpPr>
          <p:nvPr/>
        </p:nvSpPr>
        <p:spPr bwMode="gray">
          <a:xfrm>
            <a:off x="3048000" y="1905000"/>
            <a:ext cx="3906838" cy="461665"/>
          </a:xfrm>
          <a:prstGeom prst="rect">
            <a:avLst/>
          </a:prstGeom>
          <a:noFill/>
          <a:ln w="9525" algn="ctr">
            <a:noFill/>
            <a:miter lim="800000"/>
            <a:headEnd/>
            <a:tailEnd/>
          </a:ln>
        </p:spPr>
        <p:txBody>
          <a:bodyPr>
            <a:spAutoFit/>
          </a:bodyPr>
          <a:lstStyle/>
          <a:p>
            <a:pPr eaLnBrk="0" fontAlgn="auto" hangingPunct="0">
              <a:spcBef>
                <a:spcPts val="0"/>
              </a:spcBef>
              <a:spcAft>
                <a:spcPts val="0"/>
              </a:spcAft>
              <a:defRPr/>
            </a:pPr>
            <a:r>
              <a:rPr lang="en-US" altLang="zh-CN" sz="2400" kern="0" dirty="0" smtClean="0">
                <a:solidFill>
                  <a:srgbClr val="000000">
                    <a:lumMod val="95000"/>
                    <a:lumOff val="5000"/>
                  </a:srgbClr>
                </a:solidFill>
                <a:ea typeface="幼圆" pitchFamily="49" charset="-122"/>
              </a:rPr>
              <a:t>General Information</a:t>
            </a:r>
            <a:endParaRPr lang="zh-CN" altLang="zh-CN" sz="2400" kern="0" dirty="0">
              <a:solidFill>
                <a:srgbClr val="000000">
                  <a:lumMod val="95000"/>
                  <a:lumOff val="5000"/>
                </a:srgbClr>
              </a:solidFill>
              <a:ea typeface="幼圆" pitchFamily="49" charset="-122"/>
            </a:endParaRPr>
          </a:p>
        </p:txBody>
      </p:sp>
    </p:spTree>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 Routine Maintenance </a:t>
            </a:r>
            <a:endParaRPr lang="zh-CN" altLang="en-US" dirty="0"/>
          </a:p>
        </p:txBody>
      </p:sp>
      <p:sp>
        <p:nvSpPr>
          <p:cNvPr id="6" name="TextBox 5"/>
          <p:cNvSpPr txBox="1"/>
          <p:nvPr/>
        </p:nvSpPr>
        <p:spPr>
          <a:xfrm>
            <a:off x="304800" y="990601"/>
            <a:ext cx="8305800" cy="923330"/>
          </a:xfrm>
          <a:prstGeom prst="rect">
            <a:avLst/>
          </a:prstGeom>
          <a:noFill/>
        </p:spPr>
        <p:txBody>
          <a:bodyPr wrap="square" rtlCol="0">
            <a:spAutoFit/>
          </a:bodyPr>
          <a:lstStyle/>
          <a:p>
            <a:pPr marL="342900" indent="-342900">
              <a:buFont typeface="Wingdings" pitchFamily="2" charset="2"/>
              <a:buChar char="l"/>
            </a:pPr>
            <a:r>
              <a:rPr lang="en-US" altLang="zh-CN" b="1" dirty="0" smtClean="0"/>
              <a:t>Restart the CMS System</a:t>
            </a:r>
          </a:p>
          <a:p>
            <a:pPr marL="342900" indent="-342900"/>
            <a:r>
              <a:rPr lang="en-US" altLang="zh-CN" dirty="0" smtClean="0"/>
              <a:t>If the Server shut down automatically, then we need to restart the CMS. World</a:t>
            </a:r>
          </a:p>
          <a:p>
            <a:pPr marL="342900" indent="-342900"/>
            <a:r>
              <a:rPr lang="en-US" altLang="zh-CN" dirty="0" smtClean="0"/>
              <a:t>Cup CMS only have 3 parts which are all on the desktop. </a:t>
            </a:r>
          </a:p>
        </p:txBody>
      </p:sp>
      <p:pic>
        <p:nvPicPr>
          <p:cNvPr id="7" name="Picture 2"/>
          <p:cNvPicPr>
            <a:picLocks noGrp="1" noChangeAspect="1" noChangeArrowheads="1"/>
          </p:cNvPicPr>
          <p:nvPr>
            <p:ph idx="1"/>
          </p:nvPr>
        </p:nvPicPr>
        <p:blipFill>
          <a:blip r:embed="rId2"/>
          <a:srcRect b="32089"/>
          <a:stretch>
            <a:fillRect/>
          </a:stretch>
        </p:blipFill>
        <p:spPr bwMode="auto">
          <a:xfrm>
            <a:off x="152400" y="1895380"/>
            <a:ext cx="8915400" cy="4505420"/>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 Routine Maintenance </a:t>
            </a:r>
            <a:endParaRPr lang="zh-CN" altLang="en-US" dirty="0"/>
          </a:p>
        </p:txBody>
      </p:sp>
      <p:sp>
        <p:nvSpPr>
          <p:cNvPr id="6" name="TextBox 5"/>
          <p:cNvSpPr txBox="1"/>
          <p:nvPr/>
        </p:nvSpPr>
        <p:spPr>
          <a:xfrm>
            <a:off x="304800" y="990601"/>
            <a:ext cx="8305800" cy="646331"/>
          </a:xfrm>
          <a:prstGeom prst="rect">
            <a:avLst/>
          </a:prstGeom>
          <a:noFill/>
        </p:spPr>
        <p:txBody>
          <a:bodyPr wrap="square" rtlCol="0">
            <a:spAutoFit/>
          </a:bodyPr>
          <a:lstStyle/>
          <a:p>
            <a:pPr marL="342900" indent="-342900">
              <a:buFont typeface="Wingdings" pitchFamily="2" charset="2"/>
              <a:buChar char="l"/>
            </a:pPr>
            <a:r>
              <a:rPr lang="en-US" altLang="zh-CN" b="1" dirty="0" smtClean="0"/>
              <a:t>Add a New NE</a:t>
            </a:r>
          </a:p>
          <a:p>
            <a:pPr marL="342900" indent="-342900">
              <a:buFont typeface="+mj-lt"/>
              <a:buAutoNum type="arabicPeriod"/>
            </a:pPr>
            <a:r>
              <a:rPr lang="en-US" altLang="zh-CN" dirty="0" smtClean="0"/>
              <a:t>On the Repeater side, we can use the “New Site Report” to add the new NE</a:t>
            </a:r>
          </a:p>
        </p:txBody>
      </p:sp>
      <p:pic>
        <p:nvPicPr>
          <p:cNvPr id="23554" name="Picture 2"/>
          <p:cNvPicPr>
            <a:picLocks noChangeAspect="1" noChangeArrowheads="1"/>
          </p:cNvPicPr>
          <p:nvPr/>
        </p:nvPicPr>
        <p:blipFill>
          <a:blip r:embed="rId2"/>
          <a:srcRect b="8772"/>
          <a:stretch>
            <a:fillRect/>
          </a:stretch>
        </p:blipFill>
        <p:spPr bwMode="auto">
          <a:xfrm>
            <a:off x="304800" y="1578142"/>
            <a:ext cx="8458200" cy="4822658"/>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 Routine Maintenance </a:t>
            </a:r>
            <a:endParaRPr lang="zh-CN" altLang="en-US" dirty="0"/>
          </a:p>
        </p:txBody>
      </p:sp>
      <p:sp>
        <p:nvSpPr>
          <p:cNvPr id="6" name="TextBox 5"/>
          <p:cNvSpPr txBox="1"/>
          <p:nvPr/>
        </p:nvSpPr>
        <p:spPr>
          <a:xfrm>
            <a:off x="304800" y="990601"/>
            <a:ext cx="8305800" cy="369332"/>
          </a:xfrm>
          <a:prstGeom prst="rect">
            <a:avLst/>
          </a:prstGeom>
          <a:noFill/>
        </p:spPr>
        <p:txBody>
          <a:bodyPr wrap="square" rtlCol="0">
            <a:spAutoFit/>
          </a:bodyPr>
          <a:lstStyle/>
          <a:p>
            <a:pPr marL="342900" indent="-342900">
              <a:buFont typeface="+mj-lt"/>
              <a:buAutoNum type="arabicPeriod" startAt="2"/>
            </a:pPr>
            <a:r>
              <a:rPr lang="en-US" altLang="zh-CN" dirty="0" smtClean="0"/>
              <a:t>On the CMS side, we can use the “New Site Report” to add the new NE</a:t>
            </a:r>
          </a:p>
        </p:txBody>
      </p:sp>
      <p:pic>
        <p:nvPicPr>
          <p:cNvPr id="21506" name="Picture 2"/>
          <p:cNvPicPr>
            <a:picLocks noChangeAspect="1" noChangeArrowheads="1"/>
          </p:cNvPicPr>
          <p:nvPr/>
        </p:nvPicPr>
        <p:blipFill>
          <a:blip r:embed="rId2"/>
          <a:srcRect/>
          <a:stretch>
            <a:fillRect/>
          </a:stretch>
        </p:blipFill>
        <p:spPr bwMode="auto">
          <a:xfrm>
            <a:off x="0" y="1752600"/>
            <a:ext cx="9144000" cy="4279107"/>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 Routine Maintenance </a:t>
            </a:r>
            <a:endParaRPr lang="zh-CN" altLang="en-US" dirty="0"/>
          </a:p>
        </p:txBody>
      </p:sp>
      <p:sp>
        <p:nvSpPr>
          <p:cNvPr id="6" name="TextBox 5"/>
          <p:cNvSpPr txBox="1"/>
          <p:nvPr/>
        </p:nvSpPr>
        <p:spPr>
          <a:xfrm>
            <a:off x="304800" y="990601"/>
            <a:ext cx="8305800" cy="4247317"/>
          </a:xfrm>
          <a:prstGeom prst="rect">
            <a:avLst/>
          </a:prstGeom>
          <a:noFill/>
        </p:spPr>
        <p:txBody>
          <a:bodyPr wrap="square" rtlCol="0">
            <a:spAutoFit/>
          </a:bodyPr>
          <a:lstStyle/>
          <a:p>
            <a:pPr marL="342900" indent="-342900">
              <a:buFont typeface="Wingdings" pitchFamily="2" charset="2"/>
              <a:buChar char="l"/>
            </a:pPr>
            <a:r>
              <a:rPr lang="en-US" altLang="zh-CN" b="1" dirty="0" smtClean="0"/>
              <a:t>Solve Alarms</a:t>
            </a:r>
          </a:p>
          <a:p>
            <a:pPr>
              <a:buFont typeface="Wingdings" pitchFamily="2" charset="2"/>
              <a:buChar char="Ø"/>
            </a:pPr>
            <a:r>
              <a:rPr lang="en-US" b="1" dirty="0" smtClean="0"/>
              <a:t>Alarm type</a:t>
            </a:r>
            <a:endParaRPr lang="zh-CN" altLang="en-US" b="1" dirty="0" smtClean="0"/>
          </a:p>
          <a:p>
            <a:r>
              <a:rPr lang="en-US" dirty="0" smtClean="0"/>
              <a:t>There are 2 types of alarms according to their triggering principle:</a:t>
            </a:r>
            <a:endParaRPr lang="zh-CN" altLang="en-US" dirty="0" smtClean="0"/>
          </a:p>
          <a:p>
            <a:r>
              <a:rPr lang="en-US" dirty="0" smtClean="0"/>
              <a:t> </a:t>
            </a:r>
            <a:endParaRPr lang="zh-CN" altLang="en-US" dirty="0" smtClean="0"/>
          </a:p>
          <a:p>
            <a:pPr marL="342900" indent="-342900">
              <a:buFont typeface="+mj-lt"/>
              <a:buAutoNum type="arabicPeriod"/>
            </a:pPr>
            <a:r>
              <a:rPr lang="en-US" b="1" dirty="0" smtClean="0"/>
              <a:t>Instant Alarm: </a:t>
            </a:r>
            <a:endParaRPr lang="zh-CN" altLang="en-US" dirty="0" smtClean="0"/>
          </a:p>
          <a:p>
            <a:r>
              <a:rPr lang="en-US" dirty="0" smtClean="0"/>
              <a:t>The alarm will be generated instantly when system detect an alarm status.</a:t>
            </a:r>
            <a:endParaRPr lang="zh-CN" altLang="en-US" dirty="0" smtClean="0"/>
          </a:p>
          <a:p>
            <a:r>
              <a:rPr lang="en-US" i="1" dirty="0" smtClean="0"/>
              <a:t>Example: Door Open Alarm</a:t>
            </a:r>
            <a:r>
              <a:rPr lang="en-US" dirty="0" smtClean="0"/>
              <a:t>, AC Failure Alarm</a:t>
            </a:r>
            <a:endParaRPr lang="zh-CN" altLang="en-US" dirty="0" smtClean="0"/>
          </a:p>
          <a:p>
            <a:r>
              <a:rPr lang="en-US" dirty="0" smtClean="0"/>
              <a:t> </a:t>
            </a:r>
            <a:endParaRPr lang="zh-CN" altLang="en-US" dirty="0" smtClean="0"/>
          </a:p>
          <a:p>
            <a:pPr marL="342900" indent="-342900">
              <a:buFont typeface="+mj-lt"/>
              <a:buAutoNum type="arabicPeriod" startAt="2"/>
            </a:pPr>
            <a:r>
              <a:rPr lang="en-US" b="1" dirty="0" smtClean="0"/>
              <a:t>Normal Alarm: </a:t>
            </a:r>
            <a:endParaRPr lang="zh-CN" altLang="en-US" dirty="0" smtClean="0"/>
          </a:p>
          <a:p>
            <a:r>
              <a:rPr lang="en-US" dirty="0" smtClean="0"/>
              <a:t>System will keep sampling the value related to the normal alarm twice a second, and system will take a time window every 3 minutes containing these sampling values. If more than 80% of the samples are judged alarm status. System will generate this alarm.</a:t>
            </a:r>
            <a:endParaRPr lang="zh-CN" altLang="en-US" dirty="0" smtClean="0"/>
          </a:p>
          <a:p>
            <a:pPr lvl="0"/>
            <a:r>
              <a:rPr lang="en-US" i="1" dirty="0" smtClean="0"/>
              <a:t>Example: DL Overload Alarm, External Alarm.</a:t>
            </a:r>
            <a:endParaRPr lang="zh-CN" altLang="en-US" dirty="0" smtClean="0"/>
          </a:p>
          <a:p>
            <a:pPr marL="342900" indent="-342900">
              <a:buFont typeface="+mj-lt"/>
              <a:buAutoNum type="arabicPeriod"/>
            </a:pPr>
            <a:endParaRPr lang="en-US" altLang="zh-CN" dirty="0" smtClean="0"/>
          </a:p>
        </p:txBody>
      </p:sp>
    </p:spTree>
  </p:cSld>
  <p:clrMapOvr>
    <a:masterClrMapping/>
  </p:clrMapOvr>
  <p:transition>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 Routine Maintenance </a:t>
            </a:r>
            <a:endParaRPr lang="zh-CN" altLang="en-US" dirty="0"/>
          </a:p>
        </p:txBody>
      </p:sp>
      <p:sp>
        <p:nvSpPr>
          <p:cNvPr id="6" name="TextBox 5"/>
          <p:cNvSpPr txBox="1"/>
          <p:nvPr/>
        </p:nvSpPr>
        <p:spPr>
          <a:xfrm>
            <a:off x="304800" y="990601"/>
            <a:ext cx="8305800" cy="1477328"/>
          </a:xfrm>
          <a:prstGeom prst="rect">
            <a:avLst/>
          </a:prstGeom>
          <a:noFill/>
        </p:spPr>
        <p:txBody>
          <a:bodyPr wrap="square" rtlCol="0">
            <a:spAutoFit/>
          </a:bodyPr>
          <a:lstStyle/>
          <a:p>
            <a:pPr>
              <a:buFont typeface="Wingdings" pitchFamily="2" charset="2"/>
              <a:buChar char="Ø"/>
            </a:pPr>
            <a:r>
              <a:rPr lang="en-US" b="1" dirty="0" smtClean="0"/>
              <a:t>Alarm Trigger Logic</a:t>
            </a:r>
            <a:endParaRPr lang="zh-CN" altLang="en-US" b="1" dirty="0" smtClean="0"/>
          </a:p>
          <a:p>
            <a:r>
              <a:rPr lang="en-US" dirty="0" smtClean="0"/>
              <a:t>Only if We have known the Alarm trigger logic, we can solve the Alarms:</a:t>
            </a:r>
          </a:p>
          <a:p>
            <a:endParaRPr lang="zh-CN" altLang="en-US" b="1" dirty="0" smtClean="0"/>
          </a:p>
          <a:p>
            <a:endParaRPr lang="zh-CN" altLang="en-US" dirty="0" smtClean="0"/>
          </a:p>
          <a:p>
            <a:pPr marL="342900" indent="-342900"/>
            <a:endParaRPr lang="en-US" altLang="zh-CN" dirty="0" smtClean="0"/>
          </a:p>
        </p:txBody>
      </p:sp>
      <p:pic>
        <p:nvPicPr>
          <p:cNvPr id="22531" name="Picture 3"/>
          <p:cNvPicPr>
            <a:picLocks noChangeAspect="1" noChangeArrowheads="1"/>
          </p:cNvPicPr>
          <p:nvPr/>
        </p:nvPicPr>
        <p:blipFill>
          <a:blip r:embed="rId3"/>
          <a:srcRect/>
          <a:stretch>
            <a:fillRect/>
          </a:stretch>
        </p:blipFill>
        <p:spPr bwMode="auto">
          <a:xfrm>
            <a:off x="0" y="2057400"/>
            <a:ext cx="9144000" cy="4279106"/>
          </a:xfrm>
          <a:prstGeom prst="rect">
            <a:avLst/>
          </a:prstGeom>
          <a:noFill/>
          <a:ln w="9525">
            <a:noFill/>
            <a:miter lim="800000"/>
            <a:headEnd/>
            <a:tailEnd/>
          </a:ln>
          <a:effectLst/>
        </p:spPr>
      </p:pic>
      <p:graphicFrame>
        <p:nvGraphicFramePr>
          <p:cNvPr id="7" name="Object 6"/>
          <p:cNvGraphicFramePr>
            <a:graphicFrameLocks noChangeAspect="1"/>
          </p:cNvGraphicFramePr>
          <p:nvPr/>
        </p:nvGraphicFramePr>
        <p:xfrm>
          <a:off x="7848600" y="1219200"/>
          <a:ext cx="914400" cy="714375"/>
        </p:xfrm>
        <a:graphic>
          <a:graphicData uri="http://schemas.openxmlformats.org/presentationml/2006/ole">
            <mc:AlternateContent xmlns:mc="http://schemas.openxmlformats.org/markup-compatibility/2006">
              <mc:Choice xmlns:v="urn:schemas-microsoft-com:vml" Requires="v">
                <p:oleObj spid="_x0000_s22536" name="Worksheet" showAsIcon="1" r:id="rId4" imgW="914400" imgH="714240" progId="Excel.Sheet.12">
                  <p:embed/>
                </p:oleObj>
              </mc:Choice>
              <mc:Fallback>
                <p:oleObj name="Worksheet" showAsIcon="1" r:id="rId4" imgW="914400" imgH="714240" progId="Excel.Sheet.12">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600" y="1219200"/>
                        <a:ext cx="9144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86000" y="3105835"/>
            <a:ext cx="4572000" cy="2585323"/>
          </a:xfrm>
          <a:prstGeom prst="rect">
            <a:avLst/>
          </a:prstGeom>
        </p:spPr>
        <p:txBody>
          <a:bodyPr>
            <a:spAutoFit/>
          </a:bodyPr>
          <a:lstStyle/>
          <a:p>
            <a:pPr algn="ctr"/>
            <a:r>
              <a:rPr lang="en-US" altLang="zh-CN" sz="5400" b="1" dirty="0" smtClean="0">
                <a:solidFill>
                  <a:srgbClr val="FFC000"/>
                </a:solidFill>
                <a:ea typeface="宋体" charset="-122"/>
              </a:rPr>
              <a:t>THANK YOU !</a:t>
            </a:r>
          </a:p>
          <a:p>
            <a:pPr algn="ctr"/>
            <a:endParaRPr lang="en-US" altLang="zh-CN" sz="5400" b="1" dirty="0" smtClean="0">
              <a:solidFill>
                <a:srgbClr val="FFC000"/>
              </a:solidFill>
              <a:ea typeface="宋体" charset="-122"/>
            </a:endParaRPr>
          </a:p>
          <a:p>
            <a:pPr algn="ctr"/>
            <a:r>
              <a:rPr lang="en-US" altLang="zh-CN" sz="5400" b="1" dirty="0" smtClean="0">
                <a:solidFill>
                  <a:srgbClr val="FFC000"/>
                </a:solidFill>
                <a:ea typeface="宋体" charset="-122"/>
              </a:rPr>
              <a:t>Q &amp; A</a:t>
            </a:r>
            <a:endParaRPr lang="zh-CN" altLang="en-US" sz="5400" b="1" dirty="0">
              <a:solidFill>
                <a:srgbClr val="FFC000"/>
              </a:solidFill>
            </a:endParaRPr>
          </a:p>
        </p:txBody>
      </p:sp>
    </p:spTree>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Practice Tasks</a:t>
            </a:r>
            <a:endParaRPr lang="zh-CN" altLang="en-US" dirty="0"/>
          </a:p>
        </p:txBody>
      </p:sp>
      <p:sp>
        <p:nvSpPr>
          <p:cNvPr id="3" name="Content Placeholder 2"/>
          <p:cNvSpPr>
            <a:spLocks noGrp="1"/>
          </p:cNvSpPr>
          <p:nvPr>
            <p:ph idx="1"/>
          </p:nvPr>
        </p:nvSpPr>
        <p:spPr/>
        <p:txBody>
          <a:bodyPr/>
          <a:lstStyle/>
          <a:p>
            <a:pPr marL="457200" indent="-457200">
              <a:buFont typeface="+mj-lt"/>
              <a:buAutoNum type="arabicPeriod"/>
            </a:pPr>
            <a:r>
              <a:rPr lang="en-US" altLang="zh-CN" dirty="0" smtClean="0"/>
              <a:t>How to Query? (5 score)</a:t>
            </a:r>
          </a:p>
          <a:p>
            <a:pPr marL="457200" indent="-457200">
              <a:buFont typeface="+mj-lt"/>
              <a:buAutoNum type="arabicPeriod"/>
            </a:pPr>
            <a:r>
              <a:rPr lang="en-US" altLang="zh-CN" dirty="0" smtClean="0"/>
              <a:t>How to Setting? (5 score)</a:t>
            </a:r>
          </a:p>
          <a:p>
            <a:pPr marL="457200" indent="-457200">
              <a:buFont typeface="+mj-lt"/>
              <a:buAutoNum type="arabicPeriod"/>
            </a:pPr>
            <a:r>
              <a:rPr lang="en-US" altLang="zh-CN" dirty="0" smtClean="0"/>
              <a:t>Create a Alarm Trap? (10 score)</a:t>
            </a:r>
          </a:p>
          <a:p>
            <a:pPr marL="457200" indent="-457200">
              <a:buFont typeface="+mj-lt"/>
              <a:buAutoNum type="arabicPeriod"/>
            </a:pPr>
            <a:r>
              <a:rPr lang="en-US" altLang="zh-CN" dirty="0" smtClean="0"/>
              <a:t>How to create a polling? (10 score)</a:t>
            </a:r>
          </a:p>
          <a:p>
            <a:pPr marL="457200" indent="-457200">
              <a:buFont typeface="+mj-lt"/>
              <a:buAutoNum type="arabicPeriod"/>
            </a:pPr>
            <a:r>
              <a:rPr lang="en-US" altLang="zh-CN" dirty="0" smtClean="0"/>
              <a:t>How to Batch Query? (10 score)</a:t>
            </a:r>
          </a:p>
          <a:p>
            <a:pPr marL="457200" indent="-457200">
              <a:buFont typeface="+mj-lt"/>
              <a:buAutoNum type="arabicPeriod"/>
            </a:pPr>
            <a:r>
              <a:rPr lang="en-US" altLang="zh-CN" dirty="0" smtClean="0"/>
              <a:t>How to Batch Setting? (10 score)</a:t>
            </a:r>
          </a:p>
          <a:p>
            <a:pPr marL="457200" indent="-457200">
              <a:buFont typeface="+mj-lt"/>
              <a:buAutoNum type="arabicPeriod"/>
            </a:pPr>
            <a:r>
              <a:rPr lang="en-US" altLang="zh-CN" dirty="0" smtClean="0"/>
              <a:t>How to export the historic data file? (10 score)</a:t>
            </a:r>
          </a:p>
          <a:p>
            <a:pPr marL="457200" indent="-457200">
              <a:buFont typeface="+mj-lt"/>
              <a:buAutoNum type="arabicPeriod"/>
            </a:pPr>
            <a:r>
              <a:rPr lang="en-US" altLang="zh-CN" dirty="0" smtClean="0"/>
              <a:t>How to Restart the CMS? (10 score)</a:t>
            </a:r>
          </a:p>
          <a:p>
            <a:pPr marL="457200" indent="-457200">
              <a:buFont typeface="+mj-lt"/>
              <a:buAutoNum type="arabicPeriod"/>
            </a:pPr>
            <a:r>
              <a:rPr lang="en-US" altLang="zh-CN" dirty="0" smtClean="0"/>
              <a:t>How to Add a new NE? (10 score)</a:t>
            </a:r>
          </a:p>
          <a:p>
            <a:pPr marL="457200" indent="-457200">
              <a:buFont typeface="+mj-lt"/>
              <a:buAutoNum type="arabicPeriod"/>
            </a:pPr>
            <a:r>
              <a:rPr lang="en-US" altLang="zh-CN" dirty="0" smtClean="0"/>
              <a:t>How to solve a Alarm? (20 score)</a:t>
            </a:r>
          </a:p>
          <a:p>
            <a:pPr marL="457200" indent="-457200">
              <a:buNone/>
            </a:pPr>
            <a:endParaRPr lang="en-US" altLang="zh-CN" dirty="0" smtClean="0"/>
          </a:p>
          <a:p>
            <a:pPr marL="457200" indent="-457200">
              <a:buNone/>
            </a:pPr>
            <a:r>
              <a:rPr lang="en-US" altLang="zh-CN" dirty="0" smtClean="0"/>
              <a:t>Your score is :</a:t>
            </a:r>
          </a:p>
          <a:p>
            <a:endParaRPr lang="en-US" altLang="zh-CN" dirty="0" smtClean="0"/>
          </a:p>
          <a:p>
            <a:endParaRPr lang="zh-CN" altLang="en-US" dirty="0"/>
          </a:p>
        </p:txBody>
      </p:sp>
      <p:sp>
        <p:nvSpPr>
          <p:cNvPr id="4" name="Rectangle 3"/>
          <p:cNvSpPr/>
          <p:nvPr/>
        </p:nvSpPr>
        <p:spPr bwMode="auto">
          <a:xfrm>
            <a:off x="2413000" y="5600700"/>
            <a:ext cx="2514600" cy="685800"/>
          </a:xfrm>
          <a:prstGeom prst="rect">
            <a:avLst/>
          </a:prstGeom>
          <a:noFill/>
          <a:ln w="1905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39788" rtl="0" eaLnBrk="0" fontAlgn="base" latinLnBrk="0" hangingPunct="0">
              <a:lnSpc>
                <a:spcPct val="100000"/>
              </a:lnSpc>
              <a:spcBef>
                <a:spcPct val="0"/>
              </a:spcBef>
              <a:spcAft>
                <a:spcPct val="0"/>
              </a:spcAft>
              <a:buClrTx/>
              <a:buSzTx/>
              <a:buFontTx/>
              <a:buNone/>
              <a:tabLst/>
            </a:pPr>
            <a:endParaRPr kumimoji="0" lang="zh-CN" altLang="en-US" sz="2200" b="0" i="1" u="none" strike="noStrike" cap="none" normalizeH="0" baseline="0" smtClean="0">
              <a:ln>
                <a:noFill/>
              </a:ln>
              <a:solidFill>
                <a:schemeClr val="bg1"/>
              </a:solidFill>
              <a:effectLst/>
              <a:latin typeface="Times New Roman" pitchFamily="18" charset="0"/>
            </a:endParaRPr>
          </a:p>
        </p:txBody>
      </p:sp>
    </p:spTree>
  </p:cSld>
  <p:clrMapOvr>
    <a:masterClrMapping/>
  </p:clrMapOvr>
  <p:transition>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0" y="1512094"/>
            <a:ext cx="9144000" cy="4279106"/>
          </a:xfrm>
          <a:prstGeom prst="rect">
            <a:avLst/>
          </a:prstGeom>
          <a:noFill/>
          <a:ln w="9525">
            <a:noFill/>
            <a:miter lim="800000"/>
            <a:headEnd/>
            <a:tailEnd/>
          </a:ln>
          <a:effectLst/>
        </p:spPr>
      </p:pic>
      <p:sp>
        <p:nvSpPr>
          <p:cNvPr id="5"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0" y="1600200"/>
            <a:ext cx="9144000" cy="4279106"/>
          </a:xfrm>
          <a:prstGeom prst="rect">
            <a:avLst/>
          </a:prstGeom>
          <a:noFill/>
          <a:ln w="9525">
            <a:noFill/>
            <a:miter lim="800000"/>
            <a:headEnd/>
            <a:tailEnd/>
          </a:ln>
          <a:effectLst/>
        </p:spPr>
      </p:pic>
      <p:sp>
        <p:nvSpPr>
          <p:cNvPr id="5"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0" y="1600200"/>
            <a:ext cx="9144000" cy="4279106"/>
          </a:xfrm>
          <a:prstGeom prst="rect">
            <a:avLst/>
          </a:prstGeom>
          <a:noFill/>
          <a:ln w="9525">
            <a:noFill/>
            <a:miter lim="800000"/>
            <a:headEnd/>
            <a:tailEnd/>
          </a:ln>
          <a:effectLst/>
        </p:spPr>
      </p:pic>
      <p:sp>
        <p:nvSpPr>
          <p:cNvPr id="5"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CN" sz="2400" dirty="0" smtClean="0">
                <a:ea typeface="宋体" charset="-122"/>
              </a:rPr>
              <a:t>CMS = Coverage Management System</a:t>
            </a:r>
          </a:p>
          <a:p>
            <a:pPr>
              <a:buNone/>
            </a:pPr>
            <a:endParaRPr lang="zh-CN" altLang="en-US" b="1" dirty="0"/>
          </a:p>
        </p:txBody>
      </p:sp>
      <p:graphicFrame>
        <p:nvGraphicFramePr>
          <p:cNvPr id="4" name="Table 3"/>
          <p:cNvGraphicFramePr>
            <a:graphicFrameLocks noGrp="1"/>
          </p:cNvGraphicFramePr>
          <p:nvPr>
            <p:extLst>
              <p:ext uri="{D42A27DB-BD31-4B8C-83A1-F6EECF244321}">
                <p14:modId xmlns:p14="http://schemas.microsoft.com/office/powerpoint/2010/main" val="1922820829"/>
              </p:ext>
            </p:extLst>
          </p:nvPr>
        </p:nvGraphicFramePr>
        <p:xfrm>
          <a:off x="381000" y="1600200"/>
          <a:ext cx="8458200" cy="4711455"/>
        </p:xfrm>
        <a:graphic>
          <a:graphicData uri="http://schemas.openxmlformats.org/drawingml/2006/table">
            <a:tbl>
              <a:tblPr firstRow="1" bandRow="1">
                <a:tableStyleId>{5C22544A-7EE6-4342-B048-85BDC9FD1C3A}</a:tableStyleId>
              </a:tblPr>
              <a:tblGrid>
                <a:gridCol w="1629560"/>
                <a:gridCol w="6828640"/>
              </a:tblGrid>
              <a:tr h="1066800">
                <a:tc>
                  <a:txBody>
                    <a:bodyPr/>
                    <a:lstStyle/>
                    <a:p>
                      <a:r>
                        <a:rPr lang="en-US" altLang="zh-CN" sz="1800" dirty="0" smtClean="0">
                          <a:solidFill>
                            <a:schemeClr val="tx1"/>
                          </a:solidFill>
                          <a:ea typeface="宋体" charset="-122"/>
                        </a:rPr>
                        <a:t>Coverage</a:t>
                      </a:r>
                      <a:endParaRPr lang="zh-CN" altLang="en-US" dirty="0">
                        <a:solidFill>
                          <a:schemeClr val="tx1"/>
                        </a:solidFill>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marL="342900" indent="-342900">
                        <a:buFont typeface="Wingdings" pitchFamily="2" charset="2"/>
                        <a:buChar char="l"/>
                      </a:pPr>
                      <a:r>
                        <a:rPr lang="en-US" altLang="zh-CN" sz="1650" b="0" baseline="0" dirty="0" smtClean="0">
                          <a:solidFill>
                            <a:schemeClr val="tx1"/>
                          </a:solidFill>
                        </a:rPr>
                        <a:t>C</a:t>
                      </a:r>
                      <a:r>
                        <a:rPr lang="es-CL" altLang="zh-CN" sz="1650" b="0" baseline="0" dirty="0" smtClean="0">
                          <a:solidFill>
                            <a:schemeClr val="tx1"/>
                          </a:solidFill>
                        </a:rPr>
                        <a:t>obertura es el objetivo de CMS</a:t>
                      </a:r>
                      <a:endParaRPr lang="en-US" altLang="zh-CN" sz="1650" b="0" baseline="0" dirty="0" smtClean="0">
                        <a:solidFill>
                          <a:schemeClr val="tx1"/>
                        </a:solidFill>
                      </a:endParaRPr>
                    </a:p>
                    <a:p>
                      <a:pPr marL="342900" indent="-342900">
                        <a:buFont typeface="+mj-lt"/>
                        <a:buAutoNum type="arabicPeriod"/>
                      </a:pPr>
                      <a:r>
                        <a:rPr lang="en-US" altLang="zh-CN" sz="1650" b="0" baseline="0" dirty="0" smtClean="0">
                          <a:solidFill>
                            <a:schemeClr val="tx1"/>
                          </a:solidFill>
                        </a:rPr>
                        <a:t>DAS </a:t>
                      </a:r>
                      <a:r>
                        <a:rPr lang="es-CL" altLang="zh-CN" sz="1650" b="0" baseline="0" noProof="0" dirty="0" smtClean="0">
                          <a:solidFill>
                            <a:schemeClr val="tx1"/>
                          </a:solidFill>
                        </a:rPr>
                        <a:t>Activo</a:t>
                      </a:r>
                      <a:r>
                        <a:rPr lang="en-US" altLang="zh-CN" sz="1650" b="0" baseline="0" dirty="0" smtClean="0">
                          <a:solidFill>
                            <a:schemeClr val="tx1"/>
                          </a:solidFill>
                        </a:rPr>
                        <a:t>: </a:t>
                      </a:r>
                      <a:r>
                        <a:rPr lang="es-CL" altLang="zh-CN" sz="1650" b="0" baseline="0" noProof="0" dirty="0" smtClean="0">
                          <a:solidFill>
                            <a:schemeClr val="tx1"/>
                          </a:solidFill>
                        </a:rPr>
                        <a:t>Todos soportados por </a:t>
                      </a:r>
                      <a:r>
                        <a:rPr lang="en-US" altLang="zh-CN" sz="1650" b="0" baseline="0" dirty="0" smtClean="0">
                          <a:solidFill>
                            <a:schemeClr val="tx1"/>
                          </a:solidFill>
                        </a:rPr>
                        <a:t>CMS</a:t>
                      </a:r>
                    </a:p>
                    <a:p>
                      <a:pPr marL="342900" indent="-342900">
                        <a:buFont typeface="+mj-lt"/>
                        <a:buAutoNum type="arabicPeriod"/>
                      </a:pPr>
                      <a:r>
                        <a:rPr lang="es-CL" altLang="zh-CN" sz="1650" b="0" baseline="0" noProof="0" dirty="0" smtClean="0">
                          <a:solidFill>
                            <a:schemeClr val="tx1"/>
                          </a:solidFill>
                        </a:rPr>
                        <a:t>Repetidores</a:t>
                      </a:r>
                      <a:r>
                        <a:rPr lang="en-US" altLang="zh-CN" sz="1650" b="0" baseline="0" dirty="0" smtClean="0">
                          <a:solidFill>
                            <a:schemeClr val="tx1"/>
                          </a:solidFill>
                        </a:rPr>
                        <a:t> de RF: </a:t>
                      </a:r>
                      <a:r>
                        <a:rPr lang="es-CL" altLang="zh-CN" sz="1650" b="0" baseline="0" noProof="0" dirty="0" smtClean="0">
                          <a:solidFill>
                            <a:schemeClr val="tx1"/>
                          </a:solidFill>
                        </a:rPr>
                        <a:t>Todos soportados por </a:t>
                      </a:r>
                      <a:r>
                        <a:rPr lang="en-US" altLang="zh-CN" sz="1650" b="0" baseline="0" dirty="0" smtClean="0">
                          <a:solidFill>
                            <a:schemeClr val="tx1"/>
                          </a:solidFill>
                        </a:rPr>
                        <a:t>CMS</a:t>
                      </a:r>
                      <a:endParaRPr lang="zh-CN" altLang="en-US" sz="1650" b="0" dirty="0">
                        <a:solidFill>
                          <a:schemeClr val="tx1"/>
                        </a:solidFill>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r>
              <a:tr h="1792995">
                <a:tc>
                  <a:txBody>
                    <a:bodyPr/>
                    <a:lstStyle/>
                    <a:p>
                      <a:r>
                        <a:rPr lang="en-US" altLang="zh-CN" sz="1800" b="1" dirty="0" smtClean="0">
                          <a:ea typeface="宋体" charset="-122"/>
                        </a:rPr>
                        <a:t>Management</a:t>
                      </a:r>
                      <a:endParaRPr lang="zh-CN" altLang="en-US" b="1" dirty="0">
                        <a:solidFill>
                          <a:schemeClr val="tx1"/>
                        </a:solidFill>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marL="342900" indent="-342900">
                        <a:buFont typeface="Wingdings" pitchFamily="2" charset="2"/>
                        <a:buChar char="l"/>
                      </a:pPr>
                      <a:r>
                        <a:rPr lang="es-CL" altLang="zh-CN" sz="1650" noProof="0" dirty="0" smtClean="0">
                          <a:solidFill>
                            <a:schemeClr val="tx1"/>
                          </a:solidFill>
                        </a:rPr>
                        <a:t>La Gestión</a:t>
                      </a:r>
                      <a:r>
                        <a:rPr lang="es-CL" altLang="zh-CN" sz="1650" baseline="0" noProof="0" dirty="0" smtClean="0">
                          <a:solidFill>
                            <a:schemeClr val="tx1"/>
                          </a:solidFill>
                        </a:rPr>
                        <a:t> se puede hacer a través de CMS</a:t>
                      </a:r>
                      <a:endParaRPr lang="es-CL" altLang="zh-CN" sz="1650" noProof="0" dirty="0" smtClean="0">
                        <a:solidFill>
                          <a:schemeClr val="tx1"/>
                        </a:solidFill>
                      </a:endParaRPr>
                    </a:p>
                    <a:p>
                      <a:pPr marL="342900" indent="-342900">
                        <a:buFont typeface="+mj-lt"/>
                        <a:buAutoNum type="arabicPeriod"/>
                      </a:pPr>
                      <a:r>
                        <a:rPr lang="en-US" altLang="zh-CN" sz="1650" noProof="0" dirty="0" smtClean="0">
                          <a:solidFill>
                            <a:schemeClr val="tx1"/>
                          </a:solidFill>
                        </a:rPr>
                        <a:t>Query</a:t>
                      </a:r>
                      <a:r>
                        <a:rPr lang="es-CL" altLang="zh-CN" sz="1650" noProof="0" dirty="0" smtClean="0">
                          <a:solidFill>
                            <a:schemeClr val="tx1"/>
                          </a:solidFill>
                        </a:rPr>
                        <a:t>: Es</a:t>
                      </a:r>
                      <a:r>
                        <a:rPr lang="es-CL" altLang="zh-CN" sz="1650" baseline="0" noProof="0" dirty="0" smtClean="0">
                          <a:solidFill>
                            <a:schemeClr val="tx1"/>
                          </a:solidFill>
                        </a:rPr>
                        <a:t> una</a:t>
                      </a:r>
                      <a:r>
                        <a:rPr lang="es-CL" altLang="zh-CN" sz="1650" noProof="0" dirty="0" smtClean="0">
                          <a:solidFill>
                            <a:schemeClr val="tx1"/>
                          </a:solidFill>
                        </a:rPr>
                        <a:t> consulta es para obtener parámetros</a:t>
                      </a:r>
                      <a:r>
                        <a:rPr lang="es-CL" altLang="zh-CN" sz="1650" baseline="0" noProof="0" dirty="0" smtClean="0">
                          <a:solidFill>
                            <a:schemeClr val="tx1"/>
                          </a:solidFill>
                        </a:rPr>
                        <a:t>, como la Potencia de Salida.</a:t>
                      </a:r>
                    </a:p>
                    <a:p>
                      <a:pPr marL="342900" indent="-342900">
                        <a:buFont typeface="+mj-lt"/>
                        <a:buAutoNum type="arabicPeriod"/>
                      </a:pPr>
                      <a:r>
                        <a:rPr lang="en-US" altLang="zh-CN" sz="1650" baseline="0" noProof="0" dirty="0" smtClean="0">
                          <a:solidFill>
                            <a:schemeClr val="tx1"/>
                          </a:solidFill>
                        </a:rPr>
                        <a:t>Setting</a:t>
                      </a:r>
                      <a:r>
                        <a:rPr lang="es-CL" altLang="zh-CN" sz="1650" baseline="0" noProof="0" dirty="0" smtClean="0">
                          <a:solidFill>
                            <a:schemeClr val="tx1"/>
                          </a:solidFill>
                        </a:rPr>
                        <a:t>: Es para cambiar la configuración, como la modificación de la ATT.</a:t>
                      </a:r>
                    </a:p>
                    <a:p>
                      <a:pPr marL="342900" indent="-342900">
                        <a:buFont typeface="+mj-lt"/>
                        <a:buAutoNum type="arabicPeriod"/>
                      </a:pPr>
                      <a:r>
                        <a:rPr lang="en-US" altLang="zh-CN" sz="1650" baseline="0" noProof="0" dirty="0" smtClean="0">
                          <a:solidFill>
                            <a:schemeClr val="tx1"/>
                          </a:solidFill>
                        </a:rPr>
                        <a:t>Alarm Traps</a:t>
                      </a:r>
                      <a:r>
                        <a:rPr lang="es-CL" altLang="zh-CN" sz="1650" baseline="0" noProof="0" dirty="0" smtClean="0">
                          <a:solidFill>
                            <a:schemeClr val="tx1"/>
                          </a:solidFill>
                        </a:rPr>
                        <a:t>: Es el envío automático de alarmas</a:t>
                      </a:r>
                      <a:endParaRPr lang="es-CL" altLang="zh-CN" sz="1650" baseline="0" noProof="0" dirty="0" smtClean="0">
                        <a:solidFill>
                          <a:schemeClr val="tx1"/>
                        </a:solidFill>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r>
              <a:tr h="1792995">
                <a:tc>
                  <a:txBody>
                    <a:bodyPr/>
                    <a:lstStyle/>
                    <a:p>
                      <a:r>
                        <a:rPr lang="en-US" altLang="zh-CN" sz="1800" b="1" dirty="0" smtClean="0">
                          <a:ea typeface="宋体" charset="-122"/>
                        </a:rPr>
                        <a:t>System</a:t>
                      </a:r>
                      <a:endParaRPr lang="zh-CN" altLang="en-US" b="1" dirty="0">
                        <a:solidFill>
                          <a:schemeClr val="tx1"/>
                        </a:solidFill>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c>
                  <a:txBody>
                    <a:bodyPr/>
                    <a:lstStyle/>
                    <a:p>
                      <a:pPr marL="342900" indent="-342900">
                        <a:buFont typeface="Wingdings" pitchFamily="2" charset="2"/>
                        <a:buChar char="l"/>
                      </a:pPr>
                      <a:r>
                        <a:rPr lang="es-CL" altLang="zh-CN" sz="1650" noProof="0" dirty="0" smtClean="0">
                          <a:solidFill>
                            <a:schemeClr val="tx1"/>
                          </a:solidFill>
                        </a:rPr>
                        <a:t>Sistemas</a:t>
                      </a:r>
                      <a:r>
                        <a:rPr lang="es-CL" altLang="zh-CN" sz="1650" baseline="0" noProof="0" dirty="0" smtClean="0">
                          <a:solidFill>
                            <a:schemeClr val="tx1"/>
                          </a:solidFill>
                        </a:rPr>
                        <a:t> que componen el </a:t>
                      </a:r>
                      <a:r>
                        <a:rPr lang="es-CL" altLang="zh-CN" sz="1650" noProof="0" dirty="0" smtClean="0">
                          <a:solidFill>
                            <a:schemeClr val="tx1"/>
                          </a:solidFill>
                        </a:rPr>
                        <a:t>CMS</a:t>
                      </a:r>
                    </a:p>
                    <a:p>
                      <a:pPr marL="342900" indent="-342900">
                        <a:buFont typeface="+mj-lt"/>
                        <a:buAutoNum type="arabicPeriod"/>
                      </a:pPr>
                      <a:r>
                        <a:rPr lang="es-CL" altLang="zh-CN" sz="1650" noProof="0" dirty="0" smtClean="0">
                          <a:solidFill>
                            <a:schemeClr val="tx1"/>
                          </a:solidFill>
                        </a:rPr>
                        <a:t>APP</a:t>
                      </a:r>
                      <a:r>
                        <a:rPr lang="es-CL" altLang="zh-CN" sz="1650" baseline="0" noProof="0" dirty="0" smtClean="0">
                          <a:solidFill>
                            <a:schemeClr val="tx1"/>
                          </a:solidFill>
                        </a:rPr>
                        <a:t> Server: Mandatorio, proporciona una función de comunicación</a:t>
                      </a:r>
                    </a:p>
                    <a:p>
                      <a:pPr marL="342900" indent="-342900">
                        <a:buFont typeface="+mj-lt"/>
                        <a:buAutoNum type="arabicPeriod"/>
                      </a:pPr>
                      <a:r>
                        <a:rPr lang="es-CL" altLang="zh-CN" sz="1650" baseline="0" noProof="0" dirty="0" smtClean="0">
                          <a:solidFill>
                            <a:schemeClr val="tx1"/>
                          </a:solidFill>
                        </a:rPr>
                        <a:t>WEB Server: Mandatorio, proporciona un servicio Web Browser.</a:t>
                      </a:r>
                    </a:p>
                    <a:p>
                      <a:pPr marL="342900" indent="-342900">
                        <a:buFont typeface="+mj-lt"/>
                        <a:buAutoNum type="arabicPeriod"/>
                      </a:pPr>
                      <a:r>
                        <a:rPr lang="es-CL" altLang="zh-CN" sz="1650" baseline="0" noProof="0" dirty="0" smtClean="0">
                          <a:solidFill>
                            <a:schemeClr val="tx1"/>
                          </a:solidFill>
                        </a:rPr>
                        <a:t>PSD Server: Opcional, necesario cuando se utiliza el  IP Gateway.</a:t>
                      </a:r>
                    </a:p>
                    <a:p>
                      <a:pPr marL="342900" indent="-342900">
                        <a:buFont typeface="+mj-lt"/>
                        <a:buAutoNum type="arabicPeriod"/>
                      </a:pPr>
                      <a:r>
                        <a:rPr lang="es-CL" altLang="zh-CN" sz="1650" noProof="0" dirty="0" smtClean="0">
                          <a:solidFill>
                            <a:schemeClr val="tx1"/>
                          </a:solidFill>
                        </a:rPr>
                        <a:t>GIS Server: </a:t>
                      </a:r>
                      <a:r>
                        <a:rPr lang="es-CL" altLang="zh-CN" sz="1650" baseline="0" noProof="0" dirty="0" smtClean="0">
                          <a:solidFill>
                            <a:schemeClr val="tx1"/>
                          </a:solidFill>
                        </a:rPr>
                        <a:t>Opcional, necesario cuando se utiliza E-</a:t>
                      </a:r>
                      <a:r>
                        <a:rPr lang="es-CL" altLang="zh-CN" sz="1650" baseline="0" noProof="0" dirty="0" err="1" smtClean="0">
                          <a:solidFill>
                            <a:schemeClr val="tx1"/>
                          </a:solidFill>
                        </a:rPr>
                        <a:t>map</a:t>
                      </a:r>
                      <a:r>
                        <a:rPr lang="es-CL" altLang="zh-CN" sz="1650" baseline="0" noProof="0" dirty="0" smtClean="0">
                          <a:solidFill>
                            <a:schemeClr val="tx1"/>
                          </a:solidFill>
                        </a:rPr>
                        <a:t>.</a:t>
                      </a:r>
                      <a:endParaRPr lang="es-CL" altLang="zh-CN" sz="1650" noProof="0" dirty="0" smtClean="0">
                        <a:solidFill>
                          <a:schemeClr val="tx1"/>
                        </a:solidFill>
                      </a:endParaRPr>
                    </a:p>
                    <a:p>
                      <a:pPr marL="342900" indent="-342900">
                        <a:buFont typeface="+mj-lt"/>
                        <a:buAutoNum type="arabicPeriod"/>
                      </a:pPr>
                      <a:r>
                        <a:rPr lang="es-CL" altLang="zh-CN" sz="1650" noProof="0" dirty="0" smtClean="0">
                          <a:solidFill>
                            <a:schemeClr val="tx1"/>
                          </a:solidFill>
                        </a:rPr>
                        <a:t>North </a:t>
                      </a:r>
                      <a:r>
                        <a:rPr lang="en-US" altLang="zh-CN" sz="1650" noProof="0" dirty="0" smtClean="0">
                          <a:solidFill>
                            <a:schemeClr val="tx1"/>
                          </a:solidFill>
                        </a:rPr>
                        <a:t>Alarm</a:t>
                      </a:r>
                      <a:r>
                        <a:rPr lang="es-CL" altLang="zh-CN" sz="1650" noProof="0" dirty="0" smtClean="0">
                          <a:solidFill>
                            <a:schemeClr val="tx1"/>
                          </a:solidFill>
                        </a:rPr>
                        <a:t> Server: </a:t>
                      </a:r>
                      <a:r>
                        <a:rPr lang="es-CL" altLang="zh-CN" sz="1650" baseline="0" noProof="0" dirty="0" smtClean="0">
                          <a:solidFill>
                            <a:schemeClr val="tx1"/>
                          </a:solidFill>
                        </a:rPr>
                        <a:t>Opcional, proporciona la transferencia de </a:t>
                      </a:r>
                      <a:r>
                        <a:rPr lang="es-CL" altLang="zh-CN" sz="1650" baseline="0" noProof="0" dirty="0" err="1" smtClean="0">
                          <a:solidFill>
                            <a:schemeClr val="tx1"/>
                          </a:solidFill>
                        </a:rPr>
                        <a:t>traps</a:t>
                      </a:r>
                      <a:r>
                        <a:rPr lang="es-CL" altLang="zh-CN" sz="1650" baseline="0" noProof="0" dirty="0" smtClean="0">
                          <a:solidFill>
                            <a:schemeClr val="tx1"/>
                          </a:solidFill>
                        </a:rPr>
                        <a:t> de alarmas.</a:t>
                      </a:r>
                      <a:endParaRPr lang="es-CL" altLang="zh-CN" sz="1650" noProof="0" dirty="0">
                        <a:solidFill>
                          <a:schemeClr val="tx1"/>
                        </a:solidFill>
                      </a:endParaRPr>
                    </a:p>
                  </a:txBody>
                  <a:tcPr anchor="ctr">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noFill/>
                  </a:tcPr>
                </a:tc>
              </a:tr>
            </a:tbl>
          </a:graphicData>
        </a:graphic>
      </p:graphicFrame>
      <p:sp>
        <p:nvSpPr>
          <p:cNvPr id="6"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0" y="2121694"/>
            <a:ext cx="9144000" cy="4279106"/>
          </a:xfrm>
          <a:prstGeom prst="rect">
            <a:avLst/>
          </a:prstGeom>
          <a:noFill/>
          <a:ln w="9525">
            <a:noFill/>
            <a:miter lim="800000"/>
            <a:headEnd/>
            <a:tailEnd/>
          </a:ln>
          <a:effectLst/>
        </p:spPr>
      </p:pic>
      <p:sp>
        <p:nvSpPr>
          <p:cNvPr id="6" name="TextBox 5"/>
          <p:cNvSpPr txBox="1"/>
          <p:nvPr/>
        </p:nvSpPr>
        <p:spPr>
          <a:xfrm>
            <a:off x="304800" y="990601"/>
            <a:ext cx="8458200" cy="1477328"/>
          </a:xfrm>
          <a:prstGeom prst="rect">
            <a:avLst/>
          </a:prstGeom>
          <a:noFill/>
        </p:spPr>
        <p:txBody>
          <a:bodyPr wrap="square" rtlCol="0">
            <a:spAutoFit/>
          </a:bodyPr>
          <a:lstStyle/>
          <a:p>
            <a:pPr marL="342900" indent="-342900">
              <a:buFont typeface="Wingdings" pitchFamily="2" charset="2"/>
              <a:buChar char="l"/>
            </a:pPr>
            <a:r>
              <a:rPr lang="es-CL" altLang="zh-CN" b="1" dirty="0" smtClean="0"/>
              <a:t>Funciones Clave del CMS</a:t>
            </a:r>
          </a:p>
          <a:p>
            <a:pPr marL="342900" indent="-342900">
              <a:buFont typeface="Wingdings" pitchFamily="2" charset="2"/>
              <a:buChar char="Ø"/>
            </a:pPr>
            <a:r>
              <a:rPr lang="en-US" altLang="zh-CN" b="1" dirty="0" smtClean="0"/>
              <a:t>Query</a:t>
            </a:r>
            <a:endParaRPr lang="en-US" altLang="zh-CN" b="1" dirty="0" smtClean="0"/>
          </a:p>
          <a:p>
            <a:pPr marL="342900" indent="-342900">
              <a:buFont typeface="+mj-lt"/>
              <a:buAutoNum type="arabicPeriod"/>
            </a:pPr>
            <a:r>
              <a:rPr lang="es-CL" altLang="zh-CN" dirty="0" smtClean="0"/>
              <a:t>Seleccione </a:t>
            </a:r>
            <a:r>
              <a:rPr lang="es-CL" altLang="zh-CN" dirty="0"/>
              <a:t>el </a:t>
            </a:r>
            <a:r>
              <a:rPr lang="es-CL" altLang="zh-CN" dirty="0" smtClean="0"/>
              <a:t>parámetro </a:t>
            </a:r>
            <a:r>
              <a:rPr lang="es-CL" altLang="zh-CN" dirty="0"/>
              <a:t>que desea </a:t>
            </a:r>
            <a:r>
              <a:rPr lang="es-CL" altLang="zh-CN" dirty="0" smtClean="0"/>
              <a:t>consultar</a:t>
            </a:r>
            <a:endParaRPr lang="en-US" altLang="zh-CN" dirty="0" smtClean="0"/>
          </a:p>
          <a:p>
            <a:pPr marL="342900" indent="-342900">
              <a:buFont typeface="+mj-lt"/>
              <a:buAutoNum type="arabicPeriod"/>
            </a:pPr>
            <a:r>
              <a:rPr lang="es-CL" altLang="zh-CN" dirty="0" smtClean="0"/>
              <a:t>Haga clic en</a:t>
            </a:r>
            <a:r>
              <a:rPr lang="es-CL" altLang="zh-CN" dirty="0" smtClean="0"/>
              <a:t> </a:t>
            </a:r>
            <a:r>
              <a:rPr lang="en-US" altLang="zh-CN" u="sng" dirty="0" smtClean="0"/>
              <a:t>Query</a:t>
            </a:r>
            <a:r>
              <a:rPr lang="en-US" altLang="zh-CN" dirty="0" smtClean="0"/>
              <a:t>,</a:t>
            </a:r>
            <a:r>
              <a:rPr lang="es-CL" altLang="zh-CN" dirty="0"/>
              <a:t> </a:t>
            </a:r>
            <a:r>
              <a:rPr lang="es-CL" altLang="zh-CN" dirty="0" smtClean="0"/>
              <a:t>luego, </a:t>
            </a:r>
            <a:r>
              <a:rPr lang="es-CL" altLang="zh-CN" dirty="0"/>
              <a:t>el CMS envía una solicitud de consulta al repetidor</a:t>
            </a:r>
            <a:r>
              <a:rPr lang="en-US" altLang="zh-CN" dirty="0" smtClean="0"/>
              <a:t> </a:t>
            </a:r>
            <a:endParaRPr lang="en-US" altLang="zh-CN" dirty="0" smtClean="0"/>
          </a:p>
          <a:p>
            <a:pPr marL="342900" indent="-342900"/>
            <a:endParaRPr lang="zh-CN" altLang="en-US" dirty="0"/>
          </a:p>
        </p:txBody>
      </p:sp>
      <p:sp>
        <p:nvSpPr>
          <p:cNvPr id="7"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0" y="2209800"/>
            <a:ext cx="9144000" cy="4279107"/>
          </a:xfrm>
          <a:prstGeom prst="rect">
            <a:avLst/>
          </a:prstGeom>
          <a:noFill/>
          <a:ln w="9525">
            <a:noFill/>
            <a:miter lim="800000"/>
            <a:headEnd/>
            <a:tailEnd/>
          </a:ln>
          <a:effectLst/>
        </p:spPr>
      </p:pic>
      <p:sp>
        <p:nvSpPr>
          <p:cNvPr id="7" name="TextBox 5"/>
          <p:cNvSpPr txBox="1"/>
          <p:nvPr/>
        </p:nvSpPr>
        <p:spPr>
          <a:xfrm>
            <a:off x="304800" y="914400"/>
            <a:ext cx="8305800" cy="14773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startAt="3"/>
            </a:pPr>
            <a:r>
              <a:rPr lang="es-CL" altLang="zh-CN" dirty="0" smtClean="0"/>
              <a:t>La solicitud de </a:t>
            </a:r>
            <a:r>
              <a:rPr lang="es-CL" altLang="zh-CN" dirty="0" err="1" smtClean="0"/>
              <a:t>query</a:t>
            </a:r>
            <a:r>
              <a:rPr lang="es-CL" altLang="zh-CN" dirty="0" smtClean="0"/>
              <a:t> se ha enviado</a:t>
            </a:r>
          </a:p>
          <a:p>
            <a:pPr marL="342900" indent="-342900">
              <a:buFont typeface="+mj-lt"/>
              <a:buAutoNum type="arabicPeriod" startAt="3"/>
            </a:pPr>
            <a:r>
              <a:rPr lang="es-CL" altLang="zh-CN" dirty="0" smtClean="0"/>
              <a:t>El CMS ha recibido la respuesta desde el repetidor</a:t>
            </a:r>
          </a:p>
          <a:p>
            <a:pPr marL="342900" indent="-342900">
              <a:buFont typeface="+mj-lt"/>
              <a:buAutoNum type="arabicPeriod" startAt="3"/>
            </a:pPr>
            <a:r>
              <a:rPr lang="es-CL" altLang="zh-CN" dirty="0" smtClean="0"/>
              <a:t>El </a:t>
            </a:r>
            <a:r>
              <a:rPr lang="es-CL" altLang="zh-CN" dirty="0"/>
              <a:t>contenido de la comunicación, codificado en el protocolo CSP3</a:t>
            </a:r>
            <a:endParaRPr lang="en-US" altLang="zh-CN" dirty="0" smtClean="0"/>
          </a:p>
          <a:p>
            <a:pPr marL="342900" indent="-342900">
              <a:buFont typeface="+mj-lt"/>
              <a:buAutoNum type="arabicPeriod" startAt="3"/>
            </a:pPr>
            <a:r>
              <a:rPr lang="es-CL" altLang="zh-CN" dirty="0" smtClean="0"/>
              <a:t>Rápida respuesta a través de PSD</a:t>
            </a:r>
          </a:p>
          <a:p>
            <a:pPr marL="342900" indent="-342900"/>
            <a:endParaRPr lang="zh-CN" altLang="en-US" dirty="0"/>
          </a:p>
        </p:txBody>
      </p:sp>
      <p:sp>
        <p:nvSpPr>
          <p:cNvPr id="6" name="Title 1"/>
          <p:cNvSpPr>
            <a:spLocks noGrp="1"/>
          </p:cNvSpPr>
          <p:nvPr>
            <p:ph type="title"/>
          </p:nvPr>
        </p:nvSpPr>
        <p:spPr>
          <a:xfrm>
            <a:off x="481013" y="184150"/>
            <a:ext cx="8153400" cy="571500"/>
          </a:xfrm>
        </p:spPr>
        <p:txBody>
          <a:bodyPr/>
          <a:lstStyle/>
          <a:p>
            <a:r>
              <a:rPr lang="es-CL" dirty="0" smtClean="0"/>
              <a:t>Información General</a:t>
            </a:r>
            <a:endParaRPr lang="es-CL" altLang="zh-CN" dirty="0"/>
          </a:p>
        </p:txBody>
      </p:sp>
    </p:spTree>
  </p:cSld>
  <p:clrMapOvr>
    <a:masterClrMapping/>
  </p:clrMapOvr>
  <p:transition>
    <p:dissolve/>
  </p:transition>
  <p:timing>
    <p:tnLst>
      <p:par>
        <p:cTn id="1" dur="indefinite" restart="never" nodeType="tmRoot"/>
      </p:par>
    </p:tnLst>
  </p:timing>
</p:sld>
</file>

<file path=ppt/theme/theme1.xml><?xml version="1.0" encoding="utf-8"?>
<a:theme xmlns:a="http://schemas.openxmlformats.org/drawingml/2006/main" name="comb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839788" rtl="0" eaLnBrk="0" fontAlgn="base" latinLnBrk="0" hangingPunct="0">
          <a:lnSpc>
            <a:spcPct val="100000"/>
          </a:lnSpc>
          <a:spcBef>
            <a:spcPct val="0"/>
          </a:spcBef>
          <a:spcAft>
            <a:spcPct val="0"/>
          </a:spcAft>
          <a:buClrTx/>
          <a:buSzTx/>
          <a:buFontTx/>
          <a:buNone/>
          <a:tabLst/>
          <a:defRPr kumimoji="0" lang="en-US" sz="2200" b="0" i="1" u="none" strike="noStrike" cap="none" normalizeH="0" baseline="0" smtClean="0">
            <a:ln>
              <a:noFill/>
            </a:ln>
            <a:solidFill>
              <a:schemeClr val="bg1"/>
            </a:solidFill>
            <a:effectLst/>
            <a:latin typeface="Times New Roman"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839788" rtl="0" eaLnBrk="0" fontAlgn="base" latinLnBrk="0" hangingPunct="0">
          <a:lnSpc>
            <a:spcPct val="100000"/>
          </a:lnSpc>
          <a:spcBef>
            <a:spcPct val="0"/>
          </a:spcBef>
          <a:spcAft>
            <a:spcPct val="0"/>
          </a:spcAft>
          <a:buClrTx/>
          <a:buSzTx/>
          <a:buFontTx/>
          <a:buNone/>
          <a:tabLst/>
          <a:defRPr kumimoji="0" lang="en-US" sz="2200" b="0" i="1" u="none" strike="noStrike" cap="none" normalizeH="0" baseline="0" smtClean="0">
            <a:ln>
              <a:noFill/>
            </a:ln>
            <a:solidFill>
              <a:schemeClr val="bg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lank Presentation 8">
        <a:dk1>
          <a:srgbClr val="FFFFFF"/>
        </a:dk1>
        <a:lt1>
          <a:srgbClr val="FFFFFF"/>
        </a:lt1>
        <a:dk2>
          <a:srgbClr val="000000"/>
        </a:dk2>
        <a:lt2>
          <a:srgbClr val="808080"/>
        </a:lt2>
        <a:accent1>
          <a:srgbClr val="006666"/>
        </a:accent1>
        <a:accent2>
          <a:srgbClr val="3333CC"/>
        </a:accent2>
        <a:accent3>
          <a:srgbClr val="FFFFFF"/>
        </a:accent3>
        <a:accent4>
          <a:srgbClr val="DADADA"/>
        </a:accent4>
        <a:accent5>
          <a:srgbClr val="AAB8B8"/>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2014 WEBU Template</Template>
  <TotalTime>849</TotalTime>
  <Words>1024</Words>
  <Application>Microsoft Office PowerPoint</Application>
  <PresentationFormat>Presentación en pantalla (4:3)</PresentationFormat>
  <Paragraphs>254</Paragraphs>
  <Slides>37</Slides>
  <Notes>3</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37</vt:i4>
      </vt:variant>
    </vt:vector>
  </HeadingPairs>
  <TitlesOfParts>
    <vt:vector size="40" baseType="lpstr">
      <vt:lpstr>comba</vt:lpstr>
      <vt:lpstr>Visio</vt:lpstr>
      <vt:lpstr>Worksheet</vt:lpstr>
      <vt:lpstr>Argentina CMS Training</vt:lpstr>
      <vt:lpstr>Contenidos</vt:lpstr>
      <vt:lpstr>Información General</vt:lpstr>
      <vt:lpstr>Información General</vt:lpstr>
      <vt:lpstr>Información General</vt:lpstr>
      <vt:lpstr>Información General</vt:lpstr>
      <vt:lpstr>Información General</vt:lpstr>
      <vt:lpstr>Información General</vt:lpstr>
      <vt:lpstr>Información General</vt:lpstr>
      <vt:lpstr>Información General</vt:lpstr>
      <vt:lpstr>Información General</vt:lpstr>
      <vt:lpstr>Información General</vt:lpstr>
      <vt:lpstr>General Information</vt:lpstr>
      <vt:lpstr>Información General</vt:lpstr>
      <vt:lpstr>Información General</vt:lpstr>
      <vt:lpstr>Información General</vt:lpstr>
      <vt:lpstr>Información General</vt:lpstr>
      <vt:lpstr>Información General</vt:lpstr>
      <vt:lpstr>Información General</vt:lpstr>
      <vt:lpstr>Información General</vt:lpstr>
      <vt:lpstr>Información General</vt:lpstr>
      <vt:lpstr>Información General</vt:lpstr>
      <vt:lpstr>Información General</vt:lpstr>
      <vt:lpstr>Información General</vt:lpstr>
      <vt:lpstr>Información General</vt:lpstr>
      <vt:lpstr>Información General</vt:lpstr>
      <vt:lpstr>Información General</vt:lpstr>
      <vt:lpstr>Contents</vt:lpstr>
      <vt:lpstr>Hardware and IP Structrue</vt:lpstr>
      <vt:lpstr>Contents</vt:lpstr>
      <vt:lpstr> Routine Maintenance </vt:lpstr>
      <vt:lpstr> Routine Maintenance </vt:lpstr>
      <vt:lpstr> Routine Maintenance </vt:lpstr>
      <vt:lpstr> Routine Maintenance </vt:lpstr>
      <vt:lpstr> Routine Maintenance </vt:lpstr>
      <vt:lpstr>Presentación de PowerPoint</vt:lpstr>
      <vt:lpstr>Practice Tasks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DAS VS Comba DAS</dc:title>
  <dc:creator>comba</dc:creator>
  <cp:lastModifiedBy>Guillermo Tapia</cp:lastModifiedBy>
  <cp:revision>266</cp:revision>
  <dcterms:created xsi:type="dcterms:W3CDTF">2014-07-04T00:51:27Z</dcterms:created>
  <dcterms:modified xsi:type="dcterms:W3CDTF">2014-08-19T15:22:29Z</dcterms:modified>
</cp:coreProperties>
</file>